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38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0814335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52" name="Shape 5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53" name="Shape 53"/>
          <p:cNvSpPr txBox="1">
            <a:spLocks noGrp="1"/>
          </p:cNvSpPr>
          <p:nvPr>
            <p:ph type="hdr" idx="3"/>
          </p:nvPr>
        </p:nvSpPr>
        <p:spPr>
          <a:xfrm>
            <a:off x="0" y="0"/>
            <a:ext cx="2971799" cy="4572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54" name="Shape 54"/>
          <p:cNvSpPr txBox="1">
            <a:spLocks noGrp="1"/>
          </p:cNvSpPr>
          <p:nvPr>
            <p:ph type="dt" idx="10"/>
          </p:nvPr>
        </p:nvSpPr>
        <p:spPr>
          <a:xfrm>
            <a:off x="3884612" y="0"/>
            <a:ext cx="2971799" cy="457200"/>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r>
              <a:rPr lang="en-US" sz="1200" b="0" i="0" u="none" strike="noStrike" cap="none">
                <a:solidFill>
                  <a:schemeClr val="dk1"/>
                </a:solidFill>
                <a:latin typeface="Calibri"/>
                <a:ea typeface="Calibri"/>
                <a:cs typeface="Calibri"/>
                <a:sym typeface="Calibri"/>
              </a:rPr>
              <a:t>8/12/15 18:44</a:t>
            </a:r>
          </a:p>
        </p:txBody>
      </p:sp>
      <p:sp>
        <p:nvSpPr>
          <p:cNvPr id="55" name="Shape 55"/>
          <p:cNvSpPr txBox="1">
            <a:spLocks noGrp="1"/>
          </p:cNvSpPr>
          <p:nvPr>
            <p:ph type="ftr" idx="11"/>
          </p:nvPr>
        </p:nvSpPr>
        <p:spPr>
          <a:xfrm>
            <a:off x="0" y="8685213"/>
            <a:ext cx="6172199" cy="457200"/>
          </a:xfrm>
          <a:prstGeom prst="rect">
            <a:avLst/>
          </a:prstGeom>
          <a:noFill/>
          <a:ln>
            <a:noFill/>
          </a:ln>
        </p:spPr>
        <p:txBody>
          <a:bodyPr lIns="91425" tIns="45700" rIns="91425" bIns="45700" anchor="b" anchorCtr="0">
            <a:noAutofit/>
          </a:bodyPr>
          <a:lstStyle/>
          <a:p>
            <a:pPr marL="0" marR="0" lvl="0" indent="0" algn="l" rtl="0">
              <a:spcBef>
                <a:spcPts val="0"/>
              </a:spcBef>
              <a:buSzPct val="25000"/>
              <a:buNone/>
            </a:pPr>
            <a:r>
              <a:rPr lang="en-US" sz="500" b="0" i="0" u="none" strike="noStrike" cap="none">
                <a:solidFill>
                  <a:srgbClr val="000000"/>
                </a:solidFill>
                <a:latin typeface="Calibri"/>
                <a:ea typeface="Calibri"/>
                <a:cs typeface="Calibri"/>
                <a:sym typeface="Calibri"/>
              </a:rPr>
              <a:t>© 2007 Microsoft Corporation. All rights reserved. Microsoft, Windows, Windows Vista and other product names are or may be registered trademarks and/or trademarks in the U.S. and/or other countries.</a:t>
            </a:r>
          </a:p>
          <a:p>
            <a:pPr marL="0" marR="0" lvl="0" indent="0" algn="l" rtl="0">
              <a:spcBef>
                <a:spcPts val="0"/>
              </a:spcBef>
              <a:buSzPct val="25000"/>
              <a:buNone/>
            </a:pPr>
            <a:r>
              <a:rPr lang="en-US" sz="500" b="0" i="0" u="none" strike="noStrike" cap="none">
                <a:solidFill>
                  <a:srgbClr val="000000"/>
                </a:solidFill>
                <a:latin typeface="Calibri"/>
                <a:ea typeface="Calibri"/>
                <a:cs typeface="Calibri"/>
                <a:sym typeface="Calibri"/>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b="0" i="0" u="none" strike="noStrike" cap="none">
                <a:solidFill>
                  <a:srgbClr val="000000"/>
                </a:solidFill>
                <a:latin typeface="Calibri"/>
                <a:ea typeface="Calibri"/>
                <a:cs typeface="Calibri"/>
                <a:sym typeface="Calibri"/>
              </a:rPr>
            </a:br>
            <a:r>
              <a:rPr lang="en-US" sz="500" b="0" i="0" u="none" strike="noStrike" cap="none">
                <a:solidFill>
                  <a:srgbClr val="000000"/>
                </a:solidFill>
                <a:latin typeface="Calibri"/>
                <a:ea typeface="Calibri"/>
                <a:cs typeface="Calibri"/>
                <a:sym typeface="Calibri"/>
              </a:rPr>
              <a:t>MICROSOFT MAKES NO WARRANTIES, EXPRESS, IMPLIED OR STATUTORY, AS TO THE INFORMATION IN THIS PRESENTATION.</a:t>
            </a:r>
          </a:p>
          <a:p>
            <a:pPr marL="0" marR="0" lvl="0" indent="0" algn="l" rtl="0">
              <a:spcBef>
                <a:spcPts val="0"/>
              </a:spcBef>
              <a:buSzPct val="25000"/>
              <a:buNone/>
            </a:pPr>
            <a:endParaRPr sz="500" b="0" i="0" u="none" strike="noStrike" cap="none">
              <a:solidFill>
                <a:schemeClr val="dk1"/>
              </a:solidFill>
              <a:latin typeface="Calibri"/>
              <a:ea typeface="Calibri"/>
              <a:cs typeface="Calibri"/>
              <a:sym typeface="Calibri"/>
            </a:endParaRPr>
          </a:p>
        </p:txBody>
      </p:sp>
      <p:sp>
        <p:nvSpPr>
          <p:cNvPr id="56" name="Shape 56"/>
          <p:cNvSpPr txBox="1">
            <a:spLocks noGrp="1"/>
          </p:cNvSpPr>
          <p:nvPr>
            <p:ph type="sldNum" idx="12"/>
          </p:nvPr>
        </p:nvSpPr>
        <p:spPr>
          <a:xfrm>
            <a:off x="6172198" y="8685213"/>
            <a:ext cx="684213"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370758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12" name="Shape 1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955593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
        <p:nvSpPr>
          <p:cNvPr id="118" name="Shape 11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318847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24" name="Shape 1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229400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
        <p:nvSpPr>
          <p:cNvPr id="130" name="Shape 13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179644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36" name="Shape 13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71038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63" name="Shape 6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79882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70" name="Shape 7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094805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75" name="Shape 7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08279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81" name="Shape 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005049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87" name="Shape 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297254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93" name="Shape 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45464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99" name="Shape 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188286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05" name="Shape 1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76820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2"/>
        <p:cNvGrpSpPr/>
        <p:nvPr/>
      </p:nvGrpSpPr>
      <p:grpSpPr>
        <a:xfrm>
          <a:off x="0" y="0"/>
          <a:ext cx="0" cy="0"/>
          <a:chOff x="0" y="0"/>
          <a:chExt cx="0" cy="0"/>
        </a:xfrm>
      </p:grpSpPr>
      <p:sp>
        <p:nvSpPr>
          <p:cNvPr id="13" name="Shape 13"/>
          <p:cNvSpPr txBox="1">
            <a:spLocks noGrp="1"/>
          </p:cNvSpPr>
          <p:nvPr>
            <p:ph type="ctrTitle"/>
          </p:nvPr>
        </p:nvSpPr>
        <p:spPr>
          <a:xfrm>
            <a:off x="730250" y="1905000"/>
            <a:ext cx="7681913" cy="1523495"/>
          </a:xfrm>
          <a:prstGeom prst="rect">
            <a:avLst/>
          </a:prstGeom>
          <a:noFill/>
          <a:ln>
            <a:noFill/>
          </a:ln>
        </p:spPr>
        <p:txBody>
          <a:bodyPr lIns="91425" tIns="91425" rIns="91425" bIns="91425" anchor="t" anchorCtr="0"/>
          <a:lstStyle>
            <a:lvl1pPr marL="0" marR="0" lvl="0" indent="0" algn="l" rtl="0">
              <a:lnSpc>
                <a:spcPct val="90000"/>
              </a:lnSpc>
              <a:spcBef>
                <a:spcPts val="0"/>
              </a:spcBef>
              <a:buClr>
                <a:srgbClr val="FFFFB9"/>
              </a:buClr>
              <a:buFont typeface="Calibri"/>
              <a:buNone/>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14" name="Shape 14"/>
          <p:cNvSpPr txBox="1">
            <a:spLocks noGrp="1"/>
          </p:cNvSpPr>
          <p:nvPr>
            <p:ph type="subTitle" idx="1"/>
          </p:nvPr>
        </p:nvSpPr>
        <p:spPr>
          <a:xfrm>
            <a:off x="730249" y="4344987"/>
            <a:ext cx="7681913" cy="461664"/>
          </a:xfrm>
          <a:prstGeom prst="rect">
            <a:avLst/>
          </a:prstGeom>
          <a:noFill/>
          <a:ln>
            <a:noFill/>
          </a:ln>
        </p:spPr>
        <p:txBody>
          <a:bodyPr lIns="91425" tIns="91425" rIns="91425" bIns="91425" anchor="t" anchorCtr="0"/>
          <a:lstStyle>
            <a:lvl1pPr marL="0" marR="0" lvl="0" indent="0" algn="l" rtl="0">
              <a:lnSpc>
                <a:spcPct val="90000"/>
              </a:lnSpc>
              <a:spcBef>
                <a:spcPts val="0"/>
              </a:spcBef>
              <a:buClr>
                <a:schemeClr val="lt1"/>
              </a:buClr>
              <a:buFont typeface="Calibri"/>
              <a:buNone/>
              <a:defRPr/>
            </a:lvl1pPr>
            <a:lvl2pPr marL="457181" marR="0" lvl="1" indent="-12681" algn="ctr" rtl="0">
              <a:lnSpc>
                <a:spcPct val="90000"/>
              </a:lnSpc>
              <a:spcBef>
                <a:spcPts val="560"/>
              </a:spcBef>
              <a:buClr>
                <a:schemeClr val="lt1"/>
              </a:buClr>
              <a:buFont typeface="Calibri"/>
              <a:buNone/>
              <a:defRPr/>
            </a:lvl2pPr>
            <a:lvl3pPr marL="914363" marR="0" lvl="2" indent="-12662" algn="ctr" rtl="0">
              <a:lnSpc>
                <a:spcPct val="90000"/>
              </a:lnSpc>
              <a:spcBef>
                <a:spcPts val="480"/>
              </a:spcBef>
              <a:buClr>
                <a:schemeClr val="lt1"/>
              </a:buClr>
              <a:buFont typeface="Calibri"/>
              <a:buNone/>
              <a:defRPr/>
            </a:lvl3pPr>
            <a:lvl4pPr marL="1371545" marR="0" lvl="3" indent="-12644" algn="ctr" rtl="0">
              <a:lnSpc>
                <a:spcPct val="90000"/>
              </a:lnSpc>
              <a:spcBef>
                <a:spcPts val="480"/>
              </a:spcBef>
              <a:buClr>
                <a:schemeClr val="lt1"/>
              </a:buClr>
              <a:buFont typeface="Calibri"/>
              <a:buNone/>
              <a:defRPr/>
            </a:lvl4pPr>
            <a:lvl5pPr marL="1828727" marR="0" lvl="4" indent="-12626" algn="ctr" rtl="0">
              <a:lnSpc>
                <a:spcPct val="90000"/>
              </a:lnSpc>
              <a:spcBef>
                <a:spcPts val="480"/>
              </a:spcBef>
              <a:buClr>
                <a:schemeClr val="lt1"/>
              </a:buClr>
              <a:buFont typeface="Calibri"/>
              <a:buNone/>
              <a:defRPr/>
            </a:lvl5pPr>
            <a:lvl6pPr marL="2285909" marR="0" lvl="5" indent="-12608" algn="ctr" rtl="0">
              <a:spcBef>
                <a:spcPts val="400"/>
              </a:spcBef>
              <a:buClr>
                <a:schemeClr val="lt1"/>
              </a:buClr>
              <a:buFont typeface="Arial"/>
              <a:buNone/>
              <a:defRPr/>
            </a:lvl6pPr>
            <a:lvl7pPr marL="2743090" marR="0" lvl="6" indent="-12589" algn="ctr" rtl="0">
              <a:spcBef>
                <a:spcPts val="400"/>
              </a:spcBef>
              <a:buClr>
                <a:schemeClr val="lt1"/>
              </a:buClr>
              <a:buFont typeface="Arial"/>
              <a:buNone/>
              <a:defRPr/>
            </a:lvl7pPr>
            <a:lvl8pPr marL="3200272" marR="0" lvl="7" indent="-12571" algn="ctr" rtl="0">
              <a:spcBef>
                <a:spcPts val="400"/>
              </a:spcBef>
              <a:buClr>
                <a:schemeClr val="lt1"/>
              </a:buClr>
              <a:buFont typeface="Arial"/>
              <a:buNone/>
              <a:defRPr/>
            </a:lvl8pPr>
            <a:lvl9pPr marL="3657454" marR="0" lvl="8" indent="-12553" algn="ctr" rtl="0">
              <a:spcBef>
                <a:spcPts val="400"/>
              </a:spcBef>
              <a:buClr>
                <a:schemeClr val="lt1"/>
              </a:buClr>
              <a:buFont typeface="Arial"/>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2_Title and Content">
    <p:bg>
      <p:bgPr>
        <a:solidFill>
          <a:schemeClr val="dk1"/>
        </a:solidFill>
        <a:effectLst/>
      </p:bgPr>
    </p:bg>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381000" y="230187"/>
            <a:ext cx="8381999" cy="664796"/>
          </a:xfrm>
          <a:prstGeom prst="rect">
            <a:avLst/>
          </a:prstGeom>
          <a:noFill/>
          <a:ln>
            <a:noFill/>
          </a:ln>
        </p:spPr>
        <p:txBody>
          <a:bodyPr lIns="91425" tIns="91425" rIns="91425" bIns="91425" anchor="t" anchorCtr="0"/>
          <a:lstStyle>
            <a:lvl1pPr lvl="0" algn="l" rtl="0">
              <a:lnSpc>
                <a:spcPct val="90000"/>
              </a:lnSpc>
              <a:spcBef>
                <a:spcPts val="0"/>
              </a:spcBef>
              <a:buClr>
                <a:srgbClr val="FFFFB9"/>
              </a:buClr>
              <a:buFont typeface="Calibri"/>
              <a:buNone/>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1" name="Shape 41"/>
          <p:cNvSpPr txBox="1">
            <a:spLocks noGrp="1"/>
          </p:cNvSpPr>
          <p:nvPr>
            <p:ph type="body" idx="1"/>
          </p:nvPr>
        </p:nvSpPr>
        <p:spPr>
          <a:xfrm>
            <a:off x="381000" y="1411553"/>
            <a:ext cx="8381999" cy="2200601"/>
          </a:xfrm>
          <a:prstGeom prst="rect">
            <a:avLst/>
          </a:prstGeom>
          <a:noFill/>
          <a:ln>
            <a:noFill/>
          </a:ln>
        </p:spPr>
        <p:txBody>
          <a:bodyPr lIns="91425" tIns="91425" rIns="91425" bIns="91425" anchor="t" anchorCtr="0"/>
          <a:lstStyle>
            <a:lvl1pPr lvl="0" rtl="0">
              <a:spcBef>
                <a:spcPts val="0"/>
              </a:spcBef>
              <a:buClr>
                <a:schemeClr val="lt1"/>
              </a:buClr>
              <a:buFont typeface="Noto Symbol"/>
              <a:buChar char="●"/>
              <a:defRPr/>
            </a:lvl1pPr>
            <a:lvl2pPr lvl="1" rtl="0">
              <a:spcBef>
                <a:spcPts val="0"/>
              </a:spcBef>
              <a:buClr>
                <a:schemeClr val="lt1"/>
              </a:buClr>
              <a:buFont typeface="Noto Symbol"/>
              <a:buChar char="●"/>
              <a:defRPr/>
            </a:lvl2pPr>
            <a:lvl3pPr lvl="2" rtl="0">
              <a:spcBef>
                <a:spcPts val="0"/>
              </a:spcBef>
              <a:buClr>
                <a:schemeClr val="lt1"/>
              </a:buClr>
              <a:buFont typeface="Noto Symbol"/>
              <a:buChar char="●"/>
              <a:defRPr/>
            </a:lvl3pPr>
            <a:lvl4pPr lvl="3" rtl="0">
              <a:spcBef>
                <a:spcPts val="0"/>
              </a:spcBef>
              <a:buClr>
                <a:schemeClr val="lt1"/>
              </a:buClr>
              <a:buFont typeface="Noto Symbol"/>
              <a:buChar char="●"/>
              <a:defRPr/>
            </a:lvl4pPr>
            <a:lvl5pPr lvl="4" rtl="0">
              <a:spcBef>
                <a:spcPts val="0"/>
              </a:spcBef>
              <a:buClr>
                <a:schemeClr val="lt1"/>
              </a:buClr>
              <a:buFont typeface="Noto Symbol"/>
              <a:buChar char="●"/>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3_Title and Content">
    <p:bg>
      <p:bgPr>
        <a:solidFill>
          <a:schemeClr val="dk1"/>
        </a:solidFill>
        <a:effectLst/>
      </p:bgPr>
    </p:bg>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381000" y="230187"/>
            <a:ext cx="8381999" cy="664796"/>
          </a:xfrm>
          <a:prstGeom prst="rect">
            <a:avLst/>
          </a:prstGeom>
          <a:noFill/>
          <a:ln>
            <a:noFill/>
          </a:ln>
        </p:spPr>
        <p:txBody>
          <a:bodyPr lIns="91425" tIns="91425" rIns="91425" bIns="91425" anchor="t" anchorCtr="0"/>
          <a:lstStyle>
            <a:lvl1pPr lvl="0" algn="l" rtl="0">
              <a:lnSpc>
                <a:spcPct val="90000"/>
              </a:lnSpc>
              <a:spcBef>
                <a:spcPts val="0"/>
              </a:spcBef>
              <a:buClr>
                <a:srgbClr val="FFFFB9"/>
              </a:buClr>
              <a:buFont typeface="Calibri"/>
              <a:buNone/>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4" name="Shape 44"/>
          <p:cNvSpPr txBox="1">
            <a:spLocks noGrp="1"/>
          </p:cNvSpPr>
          <p:nvPr>
            <p:ph type="body" idx="1"/>
          </p:nvPr>
        </p:nvSpPr>
        <p:spPr>
          <a:xfrm>
            <a:off x="381000" y="1411553"/>
            <a:ext cx="8381999" cy="2200601"/>
          </a:xfrm>
          <a:prstGeom prst="rect">
            <a:avLst/>
          </a:prstGeom>
          <a:noFill/>
          <a:ln>
            <a:noFill/>
          </a:ln>
        </p:spPr>
        <p:txBody>
          <a:bodyPr lIns="91425" tIns="91425" rIns="91425" bIns="91425" anchor="t" anchorCtr="0"/>
          <a:lstStyle>
            <a:lvl1pPr lvl="0" rtl="0">
              <a:spcBef>
                <a:spcPts val="0"/>
              </a:spcBef>
              <a:buClr>
                <a:schemeClr val="lt1"/>
              </a:buClr>
              <a:buFont typeface="Noto Symbol"/>
              <a:buChar char="●"/>
              <a:defRPr/>
            </a:lvl1pPr>
            <a:lvl2pPr lvl="1" rtl="0">
              <a:spcBef>
                <a:spcPts val="0"/>
              </a:spcBef>
              <a:buClr>
                <a:schemeClr val="lt1"/>
              </a:buClr>
              <a:buFont typeface="Noto Symbol"/>
              <a:buChar char="●"/>
              <a:defRPr/>
            </a:lvl2pPr>
            <a:lvl3pPr lvl="2" rtl="0">
              <a:spcBef>
                <a:spcPts val="0"/>
              </a:spcBef>
              <a:buClr>
                <a:schemeClr val="lt1"/>
              </a:buClr>
              <a:buFont typeface="Noto Symbol"/>
              <a:buChar char="●"/>
              <a:defRPr/>
            </a:lvl3pPr>
            <a:lvl4pPr lvl="3" rtl="0">
              <a:spcBef>
                <a:spcPts val="0"/>
              </a:spcBef>
              <a:buClr>
                <a:schemeClr val="lt1"/>
              </a:buClr>
              <a:buFont typeface="Noto Symbol"/>
              <a:buChar char="●"/>
              <a:defRPr/>
            </a:lvl4pPr>
            <a:lvl5pPr lvl="4" rtl="0">
              <a:spcBef>
                <a:spcPts val="0"/>
              </a:spcBef>
              <a:buClr>
                <a:schemeClr val="lt1"/>
              </a:buClr>
              <a:buFont typeface="Noto Symbol"/>
              <a:buChar char="●"/>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5" name="Shape 45"/>
          <p:cNvSpPr txBox="1">
            <a:spLocks noGrp="1"/>
          </p:cNvSpPr>
          <p:nvPr>
            <p:ph type="body" idx="2"/>
          </p:nvPr>
        </p:nvSpPr>
        <p:spPr>
          <a:xfrm>
            <a:off x="0" y="6238875"/>
            <a:ext cx="9144001" cy="619125"/>
          </a:xfrm>
          <a:prstGeom prst="rect">
            <a:avLst/>
          </a:prstGeom>
          <a:solidFill>
            <a:srgbClr val="FFFF99"/>
          </a:solidFill>
          <a:ln>
            <a:noFill/>
          </a:ln>
        </p:spPr>
        <p:txBody>
          <a:bodyPr lIns="91425" tIns="91425" rIns="91425" bIns="91425" anchor="b" anchorCtr="0"/>
          <a:lstStyle>
            <a:lvl1pPr lvl="0" algn="r" rtl="0">
              <a:spcBef>
                <a:spcPts val="0"/>
              </a:spcBef>
              <a:buClr>
                <a:srgbClr val="000000"/>
              </a:buClr>
              <a:buFont typeface="Arial"/>
              <a:buNone/>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Demo, Video etc. &quot;special&quot; slides">
    <p:spTree>
      <p:nvGrpSpPr>
        <p:cNvPr id="1" name="Shape 46"/>
        <p:cNvGrpSpPr/>
        <p:nvPr/>
      </p:nvGrpSpPr>
      <p:grpSpPr>
        <a:xfrm>
          <a:off x="0" y="0"/>
          <a:ext cx="0" cy="0"/>
          <a:chOff x="0" y="0"/>
          <a:chExt cx="0" cy="0"/>
        </a:xfrm>
      </p:grpSpPr>
      <p:sp>
        <p:nvSpPr>
          <p:cNvPr id="47" name="Shape 47"/>
          <p:cNvSpPr txBox="1">
            <a:spLocks noGrp="1"/>
          </p:cNvSpPr>
          <p:nvPr>
            <p:ph type="ctrTitle"/>
          </p:nvPr>
        </p:nvSpPr>
        <p:spPr>
          <a:xfrm>
            <a:off x="1369219" y="649804"/>
            <a:ext cx="7043207" cy="1523494"/>
          </a:xfrm>
          <a:prstGeom prst="rect">
            <a:avLst/>
          </a:prstGeom>
          <a:noFill/>
          <a:ln>
            <a:noFill/>
          </a:ln>
        </p:spPr>
        <p:txBody>
          <a:bodyPr lIns="91425" tIns="91425" rIns="91425" bIns="91425" anchor="ctr" anchorCtr="0"/>
          <a:lstStyle>
            <a:lvl1pPr marL="0" marR="0" lvl="0" indent="0" algn="l" rtl="0">
              <a:lnSpc>
                <a:spcPct val="90000"/>
              </a:lnSpc>
              <a:spcBef>
                <a:spcPts val="0"/>
              </a:spcBef>
              <a:buClr>
                <a:srgbClr val="FFFFB9"/>
              </a:buClr>
              <a:buFont typeface="Calibri"/>
              <a:buNone/>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48" name="Shape 48"/>
          <p:cNvSpPr txBox="1">
            <a:spLocks noGrp="1"/>
          </p:cNvSpPr>
          <p:nvPr>
            <p:ph type="subTitle" idx="1"/>
          </p:nvPr>
        </p:nvSpPr>
        <p:spPr>
          <a:xfrm>
            <a:off x="1368954" y="4344987"/>
            <a:ext cx="7043207" cy="461664"/>
          </a:xfrm>
          <a:prstGeom prst="rect">
            <a:avLst/>
          </a:prstGeom>
          <a:noFill/>
          <a:ln>
            <a:noFill/>
          </a:ln>
        </p:spPr>
        <p:txBody>
          <a:bodyPr lIns="91425" tIns="91425" rIns="91425" bIns="91425" anchor="t" anchorCtr="0"/>
          <a:lstStyle>
            <a:lvl1pPr marL="0" marR="0" lvl="0" indent="0" algn="l" rtl="0">
              <a:lnSpc>
                <a:spcPct val="90000"/>
              </a:lnSpc>
              <a:spcBef>
                <a:spcPts val="0"/>
              </a:spcBef>
              <a:buClr>
                <a:schemeClr val="lt1"/>
              </a:buClr>
              <a:buFont typeface="Calibri"/>
              <a:buNone/>
              <a:defRPr/>
            </a:lvl1pPr>
            <a:lvl2pPr marL="457181" marR="0" lvl="1" indent="-12681" algn="ctr" rtl="0">
              <a:lnSpc>
                <a:spcPct val="90000"/>
              </a:lnSpc>
              <a:spcBef>
                <a:spcPts val="560"/>
              </a:spcBef>
              <a:buClr>
                <a:schemeClr val="lt1"/>
              </a:buClr>
              <a:buFont typeface="Calibri"/>
              <a:buNone/>
              <a:defRPr/>
            </a:lvl2pPr>
            <a:lvl3pPr marL="914363" marR="0" lvl="2" indent="-12662" algn="ctr" rtl="0">
              <a:lnSpc>
                <a:spcPct val="90000"/>
              </a:lnSpc>
              <a:spcBef>
                <a:spcPts val="480"/>
              </a:spcBef>
              <a:buClr>
                <a:schemeClr val="lt1"/>
              </a:buClr>
              <a:buFont typeface="Calibri"/>
              <a:buNone/>
              <a:defRPr/>
            </a:lvl3pPr>
            <a:lvl4pPr marL="1371545" marR="0" lvl="3" indent="-12644" algn="ctr" rtl="0">
              <a:lnSpc>
                <a:spcPct val="90000"/>
              </a:lnSpc>
              <a:spcBef>
                <a:spcPts val="480"/>
              </a:spcBef>
              <a:buClr>
                <a:schemeClr val="lt1"/>
              </a:buClr>
              <a:buFont typeface="Calibri"/>
              <a:buNone/>
              <a:defRPr/>
            </a:lvl4pPr>
            <a:lvl5pPr marL="1828727" marR="0" lvl="4" indent="-12626" algn="ctr" rtl="0">
              <a:lnSpc>
                <a:spcPct val="90000"/>
              </a:lnSpc>
              <a:spcBef>
                <a:spcPts val="480"/>
              </a:spcBef>
              <a:buClr>
                <a:schemeClr val="lt1"/>
              </a:buClr>
              <a:buFont typeface="Calibri"/>
              <a:buNone/>
              <a:defRPr/>
            </a:lvl5pPr>
            <a:lvl6pPr marL="2285909" marR="0" lvl="5" indent="-12608" algn="ctr" rtl="0">
              <a:spcBef>
                <a:spcPts val="400"/>
              </a:spcBef>
              <a:buClr>
                <a:schemeClr val="lt1"/>
              </a:buClr>
              <a:buFont typeface="Arial"/>
              <a:buNone/>
              <a:defRPr/>
            </a:lvl6pPr>
            <a:lvl7pPr marL="2743090" marR="0" lvl="6" indent="-12589" algn="ctr" rtl="0">
              <a:spcBef>
                <a:spcPts val="400"/>
              </a:spcBef>
              <a:buClr>
                <a:schemeClr val="lt1"/>
              </a:buClr>
              <a:buFont typeface="Arial"/>
              <a:buNone/>
              <a:defRPr/>
            </a:lvl7pPr>
            <a:lvl8pPr marL="3200272" marR="0" lvl="7" indent="-12571" algn="ctr" rtl="0">
              <a:spcBef>
                <a:spcPts val="400"/>
              </a:spcBef>
              <a:buClr>
                <a:schemeClr val="lt1"/>
              </a:buClr>
              <a:buFont typeface="Arial"/>
              <a:buNone/>
              <a:defRPr/>
            </a:lvl8pPr>
            <a:lvl9pPr marL="3657454" marR="0" lvl="8" indent="-12553" algn="ctr" rtl="0">
              <a:spcBef>
                <a:spcPts val="400"/>
              </a:spcBef>
              <a:buClr>
                <a:schemeClr val="lt1"/>
              </a:buClr>
              <a:buFont typeface="Arial"/>
              <a:buNone/>
              <a:defRPr/>
            </a:lvl9pPr>
          </a:lstStyle>
          <a:p>
            <a:endParaRPr/>
          </a:p>
        </p:txBody>
      </p:sp>
      <p:sp>
        <p:nvSpPr>
          <p:cNvPr id="49" name="Shape 49"/>
          <p:cNvSpPr txBox="1">
            <a:spLocks noGrp="1"/>
          </p:cNvSpPr>
          <p:nvPr>
            <p:ph type="body" idx="2"/>
          </p:nvPr>
        </p:nvSpPr>
        <p:spPr>
          <a:xfrm>
            <a:off x="722049" y="2355850"/>
            <a:ext cx="7690114" cy="1384994"/>
          </a:xfrm>
          <a:prstGeom prst="rect">
            <a:avLst/>
          </a:prstGeom>
          <a:noFill/>
          <a:ln>
            <a:noFill/>
          </a:ln>
        </p:spPr>
        <p:txBody>
          <a:bodyPr lIns="91425" tIns="91425" rIns="91425" bIns="91425" anchor="t" anchorCtr="0"/>
          <a:lstStyle>
            <a:lvl1pPr marL="0" lvl="0" indent="0" algn="l" rtl="0">
              <a:spcBef>
                <a:spcPts val="0"/>
              </a:spcBef>
              <a:buClr>
                <a:srgbClr val="FFE9D4"/>
              </a:buClr>
              <a:buFont typeface="Arial"/>
              <a:buNone/>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1_Demo, Video etc. &quot;special&quot; slides">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1369219" y="649804"/>
            <a:ext cx="7043207" cy="1523494"/>
          </a:xfrm>
          <a:prstGeom prst="rect">
            <a:avLst/>
          </a:prstGeom>
          <a:noFill/>
          <a:ln>
            <a:noFill/>
          </a:ln>
        </p:spPr>
        <p:txBody>
          <a:bodyPr lIns="91425" tIns="91425" rIns="91425" bIns="91425" anchor="ctr" anchorCtr="0"/>
          <a:lstStyle>
            <a:lvl1pPr marL="0" marR="0" lvl="0" indent="0" algn="l" rtl="0">
              <a:lnSpc>
                <a:spcPct val="90000"/>
              </a:lnSpc>
              <a:spcBef>
                <a:spcPts val="0"/>
              </a:spcBef>
              <a:buClr>
                <a:srgbClr val="FFFFB9"/>
              </a:buClr>
              <a:buFont typeface="Calibri"/>
              <a:buNone/>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17" name="Shape 17"/>
          <p:cNvSpPr txBox="1">
            <a:spLocks noGrp="1"/>
          </p:cNvSpPr>
          <p:nvPr>
            <p:ph type="subTitle" idx="1"/>
          </p:nvPr>
        </p:nvSpPr>
        <p:spPr>
          <a:xfrm>
            <a:off x="1368954" y="4344987"/>
            <a:ext cx="7043207" cy="461664"/>
          </a:xfrm>
          <a:prstGeom prst="rect">
            <a:avLst/>
          </a:prstGeom>
          <a:noFill/>
          <a:ln>
            <a:noFill/>
          </a:ln>
        </p:spPr>
        <p:txBody>
          <a:bodyPr lIns="91425" tIns="91425" rIns="91425" bIns="91425" anchor="t" anchorCtr="0"/>
          <a:lstStyle>
            <a:lvl1pPr marL="0" marR="0" lvl="0" indent="0" algn="l" rtl="0">
              <a:lnSpc>
                <a:spcPct val="90000"/>
              </a:lnSpc>
              <a:spcBef>
                <a:spcPts val="0"/>
              </a:spcBef>
              <a:buClr>
                <a:schemeClr val="lt1"/>
              </a:buClr>
              <a:buFont typeface="Calibri"/>
              <a:buNone/>
              <a:defRPr/>
            </a:lvl1pPr>
            <a:lvl2pPr marL="457181" marR="0" lvl="1" indent="-12681" algn="ctr" rtl="0">
              <a:lnSpc>
                <a:spcPct val="90000"/>
              </a:lnSpc>
              <a:spcBef>
                <a:spcPts val="560"/>
              </a:spcBef>
              <a:buClr>
                <a:schemeClr val="lt1"/>
              </a:buClr>
              <a:buFont typeface="Calibri"/>
              <a:buNone/>
              <a:defRPr/>
            </a:lvl2pPr>
            <a:lvl3pPr marL="914363" marR="0" lvl="2" indent="-12662" algn="ctr" rtl="0">
              <a:lnSpc>
                <a:spcPct val="90000"/>
              </a:lnSpc>
              <a:spcBef>
                <a:spcPts val="480"/>
              </a:spcBef>
              <a:buClr>
                <a:schemeClr val="lt1"/>
              </a:buClr>
              <a:buFont typeface="Calibri"/>
              <a:buNone/>
              <a:defRPr/>
            </a:lvl3pPr>
            <a:lvl4pPr marL="1371545" marR="0" lvl="3" indent="-12644" algn="ctr" rtl="0">
              <a:lnSpc>
                <a:spcPct val="90000"/>
              </a:lnSpc>
              <a:spcBef>
                <a:spcPts val="480"/>
              </a:spcBef>
              <a:buClr>
                <a:schemeClr val="lt1"/>
              </a:buClr>
              <a:buFont typeface="Calibri"/>
              <a:buNone/>
              <a:defRPr/>
            </a:lvl4pPr>
            <a:lvl5pPr marL="1828727" marR="0" lvl="4" indent="-12626" algn="ctr" rtl="0">
              <a:lnSpc>
                <a:spcPct val="90000"/>
              </a:lnSpc>
              <a:spcBef>
                <a:spcPts val="480"/>
              </a:spcBef>
              <a:buClr>
                <a:schemeClr val="lt1"/>
              </a:buClr>
              <a:buFont typeface="Calibri"/>
              <a:buNone/>
              <a:defRPr/>
            </a:lvl5pPr>
            <a:lvl6pPr marL="2285909" marR="0" lvl="5" indent="-12608" algn="ctr" rtl="0">
              <a:spcBef>
                <a:spcPts val="400"/>
              </a:spcBef>
              <a:buClr>
                <a:schemeClr val="lt1"/>
              </a:buClr>
              <a:buFont typeface="Arial"/>
              <a:buNone/>
              <a:defRPr/>
            </a:lvl6pPr>
            <a:lvl7pPr marL="2743090" marR="0" lvl="6" indent="-12589" algn="ctr" rtl="0">
              <a:spcBef>
                <a:spcPts val="400"/>
              </a:spcBef>
              <a:buClr>
                <a:schemeClr val="lt1"/>
              </a:buClr>
              <a:buFont typeface="Arial"/>
              <a:buNone/>
              <a:defRPr/>
            </a:lvl7pPr>
            <a:lvl8pPr marL="3200272" marR="0" lvl="7" indent="-12571" algn="ctr" rtl="0">
              <a:spcBef>
                <a:spcPts val="400"/>
              </a:spcBef>
              <a:buClr>
                <a:schemeClr val="lt1"/>
              </a:buClr>
              <a:buFont typeface="Arial"/>
              <a:buNone/>
              <a:defRPr/>
            </a:lvl8pPr>
            <a:lvl9pPr marL="3657454" marR="0" lvl="8" indent="-12553" algn="ctr" rtl="0">
              <a:spcBef>
                <a:spcPts val="400"/>
              </a:spcBef>
              <a:buClr>
                <a:schemeClr val="lt1"/>
              </a:buClr>
              <a:buFont typeface="Arial"/>
              <a:buNone/>
              <a:defRPr/>
            </a:lvl9pPr>
          </a:lstStyle>
          <a:p>
            <a:endParaRPr/>
          </a:p>
        </p:txBody>
      </p:sp>
      <p:sp>
        <p:nvSpPr>
          <p:cNvPr id="18" name="Shape 18"/>
          <p:cNvSpPr txBox="1">
            <a:spLocks noGrp="1"/>
          </p:cNvSpPr>
          <p:nvPr>
            <p:ph type="body" idx="2"/>
          </p:nvPr>
        </p:nvSpPr>
        <p:spPr>
          <a:xfrm>
            <a:off x="722049" y="2355850"/>
            <a:ext cx="7690114" cy="1384994"/>
          </a:xfrm>
          <a:prstGeom prst="rect">
            <a:avLst/>
          </a:prstGeom>
          <a:noFill/>
          <a:ln>
            <a:noFill/>
          </a:ln>
        </p:spPr>
        <p:txBody>
          <a:bodyPr lIns="91425" tIns="91425" rIns="91425" bIns="91425" anchor="t" anchorCtr="0"/>
          <a:lstStyle>
            <a:lvl1pPr marL="0" lvl="0" indent="0" algn="l" rtl="0">
              <a:spcBef>
                <a:spcPts val="0"/>
              </a:spcBef>
              <a:buClr>
                <a:srgbClr val="FFE9D4"/>
              </a:buClr>
              <a:buFont typeface="Arial"/>
              <a:buNone/>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381000" y="230187"/>
            <a:ext cx="8381999" cy="664796"/>
          </a:xfrm>
          <a:prstGeom prst="rect">
            <a:avLst/>
          </a:prstGeom>
          <a:noFill/>
          <a:ln>
            <a:noFill/>
          </a:ln>
        </p:spPr>
        <p:txBody>
          <a:bodyPr lIns="91425" tIns="91425" rIns="91425" bIns="91425" anchor="t" anchorCtr="0"/>
          <a:lstStyle>
            <a:lvl1pPr lvl="0" algn="l" rtl="0">
              <a:lnSpc>
                <a:spcPct val="90000"/>
              </a:lnSpc>
              <a:spcBef>
                <a:spcPts val="0"/>
              </a:spcBef>
              <a:buClr>
                <a:srgbClr val="FFFFB9"/>
              </a:buClr>
              <a:buFont typeface="Calibri"/>
              <a:buNone/>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1" name="Shape 21"/>
          <p:cNvSpPr txBox="1">
            <a:spLocks noGrp="1"/>
          </p:cNvSpPr>
          <p:nvPr>
            <p:ph type="body" idx="1"/>
          </p:nvPr>
        </p:nvSpPr>
        <p:spPr>
          <a:xfrm>
            <a:off x="381000" y="1411551"/>
            <a:ext cx="8381999" cy="2210861"/>
          </a:xfrm>
          <a:prstGeom prst="rect">
            <a:avLst/>
          </a:prstGeom>
          <a:noFill/>
          <a:ln>
            <a:noFill/>
          </a:ln>
        </p:spPr>
        <p:txBody>
          <a:bodyPr lIns="91425" tIns="91425" rIns="91425" bIns="91425" anchor="t" anchorCtr="0"/>
          <a:lstStyle>
            <a:lvl1pPr lvl="0" rtl="0">
              <a:lnSpc>
                <a:spcPct val="90000"/>
              </a:lnSpc>
              <a:spcBef>
                <a:spcPts val="0"/>
              </a:spcBef>
              <a:defRPr/>
            </a:lvl1pPr>
            <a:lvl2pPr lvl="1" rtl="0">
              <a:lnSpc>
                <a:spcPct val="90000"/>
              </a:lnSpc>
              <a:spcBef>
                <a:spcPts val="0"/>
              </a:spcBef>
              <a:defRPr/>
            </a:lvl2pPr>
            <a:lvl3pPr lvl="2" rtl="0">
              <a:lnSpc>
                <a:spcPct val="90000"/>
              </a:lnSpc>
              <a:spcBef>
                <a:spcPts val="0"/>
              </a:spcBef>
              <a:defRPr/>
            </a:lvl3pPr>
            <a:lvl4pPr lvl="3" rtl="0">
              <a:lnSpc>
                <a:spcPct val="90000"/>
              </a:lnSpc>
              <a:spcBef>
                <a:spcPts val="0"/>
              </a:spcBef>
              <a:defRPr/>
            </a:lvl4pPr>
            <a:lvl5pPr lvl="4" rtl="0">
              <a:lnSpc>
                <a:spcPct val="90000"/>
              </a:lnSpc>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381000" y="230187"/>
            <a:ext cx="8381999" cy="664796"/>
          </a:xfrm>
          <a:prstGeom prst="rect">
            <a:avLst/>
          </a:prstGeom>
          <a:noFill/>
          <a:ln>
            <a:noFill/>
          </a:ln>
        </p:spPr>
        <p:txBody>
          <a:bodyPr lIns="91425" tIns="91425" rIns="91425" bIns="91425" anchor="t" anchorCtr="0"/>
          <a:lstStyle>
            <a:lvl1pPr lvl="0" algn="l" rtl="0">
              <a:lnSpc>
                <a:spcPct val="90000"/>
              </a:lnSpc>
              <a:spcBef>
                <a:spcPts val="0"/>
              </a:spcBef>
              <a:buClr>
                <a:srgbClr val="FFFFB9"/>
              </a:buClr>
              <a:buFont typeface="Calibri"/>
              <a:buNone/>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4" name="Shape 24"/>
          <p:cNvSpPr txBox="1">
            <a:spLocks noGrp="1"/>
          </p:cNvSpPr>
          <p:nvPr>
            <p:ph type="body" idx="1"/>
          </p:nvPr>
        </p:nvSpPr>
        <p:spPr>
          <a:xfrm>
            <a:off x="381000" y="1412875"/>
            <a:ext cx="8381999" cy="2210861"/>
          </a:xfrm>
          <a:prstGeom prst="rect">
            <a:avLst/>
          </a:prstGeom>
          <a:noFill/>
          <a:ln>
            <a:noFill/>
          </a:ln>
        </p:spPr>
        <p:txBody>
          <a:bodyPr lIns="91425" tIns="91425" rIns="91425" bIns="91425" anchor="t" anchorCtr="0"/>
          <a:lstStyle>
            <a:lvl1pPr lvl="0" rtl="0">
              <a:lnSpc>
                <a:spcPct val="90000"/>
              </a:lnSpc>
              <a:spcBef>
                <a:spcPts val="0"/>
              </a:spcBef>
              <a:defRPr/>
            </a:lvl1pPr>
            <a:lvl2pPr lvl="1" rtl="0">
              <a:lnSpc>
                <a:spcPct val="90000"/>
              </a:lnSpc>
              <a:spcBef>
                <a:spcPts val="0"/>
              </a:spcBef>
              <a:defRPr/>
            </a:lvl2pPr>
            <a:lvl3pPr lvl="2" rtl="0">
              <a:lnSpc>
                <a:spcPct val="90000"/>
              </a:lnSpc>
              <a:spcBef>
                <a:spcPts val="0"/>
              </a:spcBef>
              <a:defRPr/>
            </a:lvl3pPr>
            <a:lvl4pPr lvl="3" rtl="0">
              <a:lnSpc>
                <a:spcPct val="90000"/>
              </a:lnSpc>
              <a:spcBef>
                <a:spcPts val="0"/>
              </a:spcBef>
              <a:defRPr/>
            </a:lvl4pPr>
            <a:lvl5pPr lvl="4" rtl="0">
              <a:lnSpc>
                <a:spcPct val="90000"/>
              </a:lnSpc>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81000" y="230187"/>
            <a:ext cx="8381999" cy="664796"/>
          </a:xfrm>
          <a:prstGeom prst="rect">
            <a:avLst/>
          </a:prstGeom>
          <a:noFill/>
          <a:ln>
            <a:noFill/>
          </a:ln>
        </p:spPr>
        <p:txBody>
          <a:bodyPr lIns="91425" tIns="91425" rIns="91425" bIns="91425" anchor="t" anchorCtr="0"/>
          <a:lstStyle>
            <a:lvl1pPr lvl="0" algn="l" rtl="0">
              <a:lnSpc>
                <a:spcPct val="90000"/>
              </a:lnSpc>
              <a:spcBef>
                <a:spcPts val="0"/>
              </a:spcBef>
              <a:buClr>
                <a:srgbClr val="FFFFB9"/>
              </a:buClr>
              <a:buFont typeface="Calibri"/>
              <a:buNone/>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7" name="Shape 27"/>
          <p:cNvSpPr txBox="1">
            <a:spLocks noGrp="1"/>
          </p:cNvSpPr>
          <p:nvPr>
            <p:ph type="body" idx="1"/>
          </p:nvPr>
        </p:nvSpPr>
        <p:spPr>
          <a:xfrm>
            <a:off x="381000" y="1411553"/>
            <a:ext cx="4114800" cy="2129813"/>
          </a:xfrm>
          <a:prstGeom prst="rect">
            <a:avLst/>
          </a:prstGeom>
          <a:noFill/>
          <a:ln>
            <a:noFill/>
          </a:ln>
        </p:spPr>
        <p:txBody>
          <a:bodyPr lIns="91425" tIns="91425" rIns="91425" bIns="91425" anchor="t" anchorCtr="0"/>
          <a:lstStyle>
            <a:lvl1pPr marL="339976" lvl="0" indent="-339976" rtl="0">
              <a:lnSpc>
                <a:spcPct val="90000"/>
              </a:lnSpc>
              <a:spcBef>
                <a:spcPts val="0"/>
              </a:spcBef>
              <a:defRPr/>
            </a:lvl1pPr>
            <a:lvl2pPr marL="673338" lvl="1" indent="-330438" rtl="0">
              <a:lnSpc>
                <a:spcPct val="90000"/>
              </a:lnSpc>
              <a:spcBef>
                <a:spcPts val="0"/>
              </a:spcBef>
              <a:defRPr/>
            </a:lvl2pPr>
            <a:lvl3pPr marL="953785" lvl="2" indent="-293385" rtl="0">
              <a:lnSpc>
                <a:spcPct val="90000"/>
              </a:lnSpc>
              <a:spcBef>
                <a:spcPts val="0"/>
              </a:spcBef>
              <a:defRPr/>
            </a:lvl3pPr>
            <a:lvl4pPr marL="1227618" lvl="3" indent="-275118" rtl="0">
              <a:lnSpc>
                <a:spcPct val="90000"/>
              </a:lnSpc>
              <a:spcBef>
                <a:spcPts val="0"/>
              </a:spcBef>
              <a:defRPr/>
            </a:lvl4pPr>
            <a:lvl5pPr marL="1516002" lvl="4" indent="-284102" rtl="0">
              <a:lnSpc>
                <a:spcPct val="90000"/>
              </a:lnSpc>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8" name="Shape 28"/>
          <p:cNvSpPr txBox="1">
            <a:spLocks noGrp="1"/>
          </p:cNvSpPr>
          <p:nvPr>
            <p:ph type="body" idx="2"/>
          </p:nvPr>
        </p:nvSpPr>
        <p:spPr>
          <a:xfrm>
            <a:off x="4648200" y="1411553"/>
            <a:ext cx="4114800" cy="2129813"/>
          </a:xfrm>
          <a:prstGeom prst="rect">
            <a:avLst/>
          </a:prstGeom>
          <a:noFill/>
          <a:ln>
            <a:noFill/>
          </a:ln>
        </p:spPr>
        <p:txBody>
          <a:bodyPr lIns="91425" tIns="91425" rIns="91425" bIns="91425" anchor="t" anchorCtr="0"/>
          <a:lstStyle>
            <a:lvl1pPr marL="347914" lvl="0" indent="-347914" rtl="0">
              <a:lnSpc>
                <a:spcPct val="90000"/>
              </a:lnSpc>
              <a:spcBef>
                <a:spcPts val="0"/>
              </a:spcBef>
              <a:defRPr/>
            </a:lvl1pPr>
            <a:lvl2pPr marL="673338" lvl="1" indent="-343138" rtl="0">
              <a:lnSpc>
                <a:spcPct val="90000"/>
              </a:lnSpc>
              <a:spcBef>
                <a:spcPts val="0"/>
              </a:spcBef>
              <a:defRPr/>
            </a:lvl2pPr>
            <a:lvl3pPr marL="961722" lvl="2" indent="-314022" rtl="0">
              <a:lnSpc>
                <a:spcPct val="90000"/>
              </a:lnSpc>
              <a:spcBef>
                <a:spcPts val="0"/>
              </a:spcBef>
              <a:defRPr/>
            </a:lvl3pPr>
            <a:lvl4pPr marL="1227618" lvl="3" indent="-275118" rtl="0">
              <a:lnSpc>
                <a:spcPct val="90000"/>
              </a:lnSpc>
              <a:spcBef>
                <a:spcPts val="0"/>
              </a:spcBef>
              <a:defRPr/>
            </a:lvl4pPr>
            <a:lvl5pPr marL="1516002" lvl="4" indent="-284102" rtl="0">
              <a:lnSpc>
                <a:spcPct val="90000"/>
              </a:lnSpc>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381000" y="230187"/>
            <a:ext cx="8381999" cy="664796"/>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1" name="Shape 31"/>
          <p:cNvSpPr txBox="1">
            <a:spLocks noGrp="1"/>
          </p:cNvSpPr>
          <p:nvPr>
            <p:ph type="body" idx="1"/>
          </p:nvPr>
        </p:nvSpPr>
        <p:spPr>
          <a:xfrm>
            <a:off x="381000" y="1411553"/>
            <a:ext cx="4114800" cy="692497"/>
          </a:xfrm>
          <a:prstGeom prst="rect">
            <a:avLst/>
          </a:prstGeom>
          <a:noFill/>
          <a:ln>
            <a:noFill/>
          </a:ln>
        </p:spPr>
        <p:txBody>
          <a:bodyPr lIns="91425" tIns="91425" rIns="91425" bIns="91425" anchor="b" anchorCtr="0"/>
          <a:lstStyle>
            <a:lvl1pPr marL="0" lvl="0" indent="0" rtl="0">
              <a:lnSpc>
                <a:spcPct val="90000"/>
              </a:lnSpc>
              <a:spcBef>
                <a:spcPts val="0"/>
              </a:spcBef>
              <a:buFont typeface="Calibri"/>
              <a:buNone/>
              <a:defRPr/>
            </a:lvl1pPr>
            <a:lvl2pPr marL="457181" lvl="1" indent="-12681" rtl="0">
              <a:spcBef>
                <a:spcPts val="0"/>
              </a:spcBef>
              <a:buFont typeface="Calibri"/>
              <a:buNone/>
              <a:defRPr/>
            </a:lvl2pPr>
            <a:lvl3pPr marL="914363" lvl="2" indent="-12662" rtl="0">
              <a:spcBef>
                <a:spcPts val="0"/>
              </a:spcBef>
              <a:buFont typeface="Calibri"/>
              <a:buNone/>
              <a:defRPr/>
            </a:lvl3pPr>
            <a:lvl4pPr marL="1371545" lvl="3" indent="-12644" rtl="0">
              <a:spcBef>
                <a:spcPts val="0"/>
              </a:spcBef>
              <a:buFont typeface="Calibri"/>
              <a:buNone/>
              <a:defRPr/>
            </a:lvl4pPr>
            <a:lvl5pPr marL="1828727" lvl="4" indent="-12626" rtl="0">
              <a:spcBef>
                <a:spcPts val="0"/>
              </a:spcBef>
              <a:buFont typeface="Calibri"/>
              <a:buNone/>
              <a:defRPr/>
            </a:lvl5pPr>
            <a:lvl6pPr marL="2285909" lvl="5" indent="-12608" rtl="0">
              <a:spcBef>
                <a:spcPts val="0"/>
              </a:spcBef>
              <a:buFont typeface="Calibri"/>
              <a:buNone/>
              <a:defRPr/>
            </a:lvl6pPr>
            <a:lvl7pPr marL="2743090" lvl="6" indent="-12589" rtl="0">
              <a:spcBef>
                <a:spcPts val="0"/>
              </a:spcBef>
              <a:buFont typeface="Calibri"/>
              <a:buNone/>
              <a:defRPr/>
            </a:lvl7pPr>
            <a:lvl8pPr marL="3200272" lvl="7" indent="-12571" rtl="0">
              <a:spcBef>
                <a:spcPts val="0"/>
              </a:spcBef>
              <a:buFont typeface="Calibri"/>
              <a:buNone/>
              <a:defRPr/>
            </a:lvl8pPr>
            <a:lvl9pPr marL="3657454" lvl="8" indent="-12553" rtl="0">
              <a:spcBef>
                <a:spcPts val="0"/>
              </a:spcBef>
              <a:buFont typeface="Calibri"/>
              <a:buNone/>
              <a:defRPr/>
            </a:lvl9pPr>
          </a:lstStyle>
          <a:p>
            <a:endParaRPr/>
          </a:p>
        </p:txBody>
      </p:sp>
      <p:sp>
        <p:nvSpPr>
          <p:cNvPr id="32" name="Shape 32"/>
          <p:cNvSpPr txBox="1">
            <a:spLocks noGrp="1"/>
          </p:cNvSpPr>
          <p:nvPr>
            <p:ph type="body" idx="2"/>
          </p:nvPr>
        </p:nvSpPr>
        <p:spPr>
          <a:xfrm>
            <a:off x="380998" y="2174875"/>
            <a:ext cx="4114800" cy="1537344"/>
          </a:xfrm>
          <a:prstGeom prst="rect">
            <a:avLst/>
          </a:prstGeom>
          <a:noFill/>
          <a:ln>
            <a:noFill/>
          </a:ln>
        </p:spPr>
        <p:txBody>
          <a:bodyPr lIns="91425" tIns="91425" rIns="91425" bIns="91425" anchor="t" anchorCtr="0"/>
          <a:lstStyle>
            <a:lvl1pPr marL="281770" lvl="0" indent="-281770" rtl="0">
              <a:spcBef>
                <a:spcPts val="0"/>
              </a:spcBef>
              <a:defRPr/>
            </a:lvl1pPr>
            <a:lvl2pPr marL="562218" lvl="1" indent="-270118" rtl="0">
              <a:spcBef>
                <a:spcPts val="0"/>
              </a:spcBef>
              <a:defRPr/>
            </a:lvl2pPr>
            <a:lvl3pPr marL="813562" lvl="2" indent="-254761" rtl="0">
              <a:spcBef>
                <a:spcPts val="0"/>
              </a:spcBef>
              <a:defRPr/>
            </a:lvl3pPr>
            <a:lvl4pPr marL="1050354" lvl="3" indent="-237554" rtl="0">
              <a:spcBef>
                <a:spcPts val="0"/>
              </a:spcBef>
              <a:defRPr/>
            </a:lvl4pPr>
            <a:lvl5pPr marL="1279210" lvl="4" indent="-212410"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3" name="Shape 33"/>
          <p:cNvSpPr txBox="1">
            <a:spLocks noGrp="1"/>
          </p:cNvSpPr>
          <p:nvPr>
            <p:ph type="body" idx="3"/>
          </p:nvPr>
        </p:nvSpPr>
        <p:spPr>
          <a:xfrm>
            <a:off x="4645980" y="1411553"/>
            <a:ext cx="4117019" cy="692497"/>
          </a:xfrm>
          <a:prstGeom prst="rect">
            <a:avLst/>
          </a:prstGeom>
          <a:noFill/>
          <a:ln>
            <a:noFill/>
          </a:ln>
        </p:spPr>
        <p:txBody>
          <a:bodyPr lIns="91425" tIns="91425" rIns="91425" bIns="91425" anchor="b" anchorCtr="0"/>
          <a:lstStyle>
            <a:lvl1pPr marL="0" lvl="0" indent="0" rtl="0">
              <a:lnSpc>
                <a:spcPct val="90000"/>
              </a:lnSpc>
              <a:spcBef>
                <a:spcPts val="0"/>
              </a:spcBef>
              <a:buFont typeface="Calibri"/>
              <a:buNone/>
              <a:defRPr/>
            </a:lvl1pPr>
            <a:lvl2pPr marL="457181" lvl="1" indent="-12681" rtl="0">
              <a:spcBef>
                <a:spcPts val="0"/>
              </a:spcBef>
              <a:buFont typeface="Calibri"/>
              <a:buNone/>
              <a:defRPr/>
            </a:lvl2pPr>
            <a:lvl3pPr marL="914363" lvl="2" indent="-12662" rtl="0">
              <a:spcBef>
                <a:spcPts val="0"/>
              </a:spcBef>
              <a:buFont typeface="Calibri"/>
              <a:buNone/>
              <a:defRPr/>
            </a:lvl3pPr>
            <a:lvl4pPr marL="1371545" lvl="3" indent="-12644" rtl="0">
              <a:spcBef>
                <a:spcPts val="0"/>
              </a:spcBef>
              <a:buFont typeface="Calibri"/>
              <a:buNone/>
              <a:defRPr/>
            </a:lvl4pPr>
            <a:lvl5pPr marL="1828727" lvl="4" indent="-12626" rtl="0">
              <a:spcBef>
                <a:spcPts val="0"/>
              </a:spcBef>
              <a:buFont typeface="Calibri"/>
              <a:buNone/>
              <a:defRPr/>
            </a:lvl5pPr>
            <a:lvl6pPr marL="2285909" lvl="5" indent="-12608" rtl="0">
              <a:spcBef>
                <a:spcPts val="0"/>
              </a:spcBef>
              <a:buFont typeface="Calibri"/>
              <a:buNone/>
              <a:defRPr/>
            </a:lvl6pPr>
            <a:lvl7pPr marL="2743090" lvl="6" indent="-12589" rtl="0">
              <a:spcBef>
                <a:spcPts val="0"/>
              </a:spcBef>
              <a:buFont typeface="Calibri"/>
              <a:buNone/>
              <a:defRPr/>
            </a:lvl7pPr>
            <a:lvl8pPr marL="3200272" lvl="7" indent="-12571" rtl="0">
              <a:spcBef>
                <a:spcPts val="0"/>
              </a:spcBef>
              <a:buFont typeface="Calibri"/>
              <a:buNone/>
              <a:defRPr/>
            </a:lvl8pPr>
            <a:lvl9pPr marL="3657454" lvl="8" indent="-12553" rtl="0">
              <a:spcBef>
                <a:spcPts val="0"/>
              </a:spcBef>
              <a:buFont typeface="Calibri"/>
              <a:buNone/>
              <a:defRPr/>
            </a:lvl9pPr>
          </a:lstStyle>
          <a:p>
            <a:endParaRPr/>
          </a:p>
        </p:txBody>
      </p:sp>
      <p:sp>
        <p:nvSpPr>
          <p:cNvPr id="34" name="Shape 34"/>
          <p:cNvSpPr txBox="1">
            <a:spLocks noGrp="1"/>
          </p:cNvSpPr>
          <p:nvPr>
            <p:ph type="body" idx="4"/>
          </p:nvPr>
        </p:nvSpPr>
        <p:spPr>
          <a:xfrm>
            <a:off x="4645026" y="2174875"/>
            <a:ext cx="4117974" cy="1537344"/>
          </a:xfrm>
          <a:prstGeom prst="rect">
            <a:avLst/>
          </a:prstGeom>
          <a:noFill/>
          <a:ln>
            <a:noFill/>
          </a:ln>
        </p:spPr>
        <p:txBody>
          <a:bodyPr lIns="91425" tIns="91425" rIns="91425" bIns="91425" anchor="t" anchorCtr="0"/>
          <a:lstStyle>
            <a:lvl1pPr marL="296321" lvl="0" indent="-296321" rtl="0">
              <a:spcBef>
                <a:spcPts val="0"/>
              </a:spcBef>
              <a:defRPr/>
            </a:lvl1pPr>
            <a:lvl2pPr marL="570155" lvl="1" indent="-278055" rtl="0">
              <a:spcBef>
                <a:spcPts val="0"/>
              </a:spcBef>
              <a:defRPr/>
            </a:lvl2pPr>
            <a:lvl3pPr marL="821499" lvl="2" indent="-249998" rtl="0">
              <a:spcBef>
                <a:spcPts val="0"/>
              </a:spcBef>
              <a:defRPr/>
            </a:lvl3pPr>
            <a:lvl4pPr marL="1050354" lvl="3" indent="-237554" rtl="0">
              <a:spcBef>
                <a:spcPts val="0"/>
              </a:spcBef>
              <a:defRPr/>
            </a:lvl4pPr>
            <a:lvl5pPr marL="1279210" lvl="4" indent="-225110"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381000" y="230187"/>
            <a:ext cx="8381999" cy="664796"/>
          </a:xfrm>
          <a:prstGeom prst="rect">
            <a:avLst/>
          </a:prstGeom>
          <a:noFill/>
          <a:ln>
            <a:noFill/>
          </a:ln>
        </p:spPr>
        <p:txBody>
          <a:bodyPr lIns="91425" tIns="91425" rIns="91425" bIns="91425" anchor="t" anchorCtr="0"/>
          <a:lstStyle>
            <a:lvl1pPr lvl="0" algn="l" rtl="0">
              <a:lnSpc>
                <a:spcPct val="90000"/>
              </a:lnSpc>
              <a:spcBef>
                <a:spcPts val="0"/>
              </a:spcBef>
              <a:buClr>
                <a:srgbClr val="FFFFB9"/>
              </a:buClr>
              <a:buFont typeface="Calibri"/>
              <a:buNone/>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37"/>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WALKIN - Prints in GRAYSCALE">
    <p:spTree>
      <p:nvGrpSpPr>
        <p:cNvPr id="1" name="Shape 38"/>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4">
            <a:alphaModFix/>
          </a:blip>
          <a:stretch>
            <a:fillRect/>
          </a:stretch>
        </a:blip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381000" y="230187"/>
            <a:ext cx="8381999" cy="664796"/>
          </a:xfrm>
          <a:prstGeom prst="rect">
            <a:avLst/>
          </a:prstGeom>
          <a:noFill/>
          <a:ln>
            <a:noFill/>
          </a:ln>
        </p:spPr>
        <p:txBody>
          <a:bodyPr lIns="91425" tIns="91425" rIns="91425" bIns="91425" anchor="t" anchorCtr="0"/>
          <a:lstStyle>
            <a:lvl1pPr marL="0" marR="0" lvl="0" indent="0" algn="l" rtl="0">
              <a:lnSpc>
                <a:spcPct val="90000"/>
              </a:lnSpc>
              <a:spcBef>
                <a:spcPts val="0"/>
              </a:spcBef>
              <a:buClr>
                <a:srgbClr val="FFFFB9"/>
              </a:buClr>
              <a:buFont typeface="Calibri"/>
              <a:buNone/>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11" name="Shape 11"/>
          <p:cNvSpPr txBox="1">
            <a:spLocks noGrp="1"/>
          </p:cNvSpPr>
          <p:nvPr>
            <p:ph type="body" idx="1"/>
          </p:nvPr>
        </p:nvSpPr>
        <p:spPr>
          <a:xfrm>
            <a:off x="381000" y="1412875"/>
            <a:ext cx="8381999" cy="2135968"/>
          </a:xfrm>
          <a:prstGeom prst="rect">
            <a:avLst/>
          </a:prstGeom>
          <a:noFill/>
          <a:ln>
            <a:noFill/>
          </a:ln>
        </p:spPr>
        <p:txBody>
          <a:bodyPr lIns="91425" tIns="91425" rIns="91425" bIns="91425" anchor="t" anchorCtr="0"/>
          <a:lstStyle>
            <a:lvl1pPr marL="396875" marR="0" lvl="0" indent="-193675" algn="l" rtl="0">
              <a:lnSpc>
                <a:spcPct val="90000"/>
              </a:lnSpc>
              <a:spcBef>
                <a:spcPts val="640"/>
              </a:spcBef>
              <a:buClr>
                <a:schemeClr val="lt1"/>
              </a:buClr>
              <a:buFont typeface="Calibri"/>
              <a:buChar char="•"/>
              <a:defRPr/>
            </a:lvl1pPr>
            <a:lvl2pPr marL="914400" marR="0" lvl="1" indent="-228600" algn="l" rtl="0">
              <a:lnSpc>
                <a:spcPct val="90000"/>
              </a:lnSpc>
              <a:spcBef>
                <a:spcPts val="560"/>
              </a:spcBef>
              <a:buClr>
                <a:schemeClr val="lt1"/>
              </a:buClr>
              <a:buFont typeface="Calibri"/>
              <a:buChar char="•"/>
              <a:defRPr/>
            </a:lvl2pPr>
            <a:lvl3pPr marL="1258888" marR="0" lvl="2" indent="-192087" algn="l" rtl="0">
              <a:lnSpc>
                <a:spcPct val="90000"/>
              </a:lnSpc>
              <a:spcBef>
                <a:spcPts val="480"/>
              </a:spcBef>
              <a:buClr>
                <a:schemeClr val="lt1"/>
              </a:buClr>
              <a:buFont typeface="Calibri"/>
              <a:buChar char="•"/>
              <a:defRPr/>
            </a:lvl3pPr>
            <a:lvl4pPr marL="1604963" marR="0" lvl="3" indent="-195262" algn="l" rtl="0">
              <a:lnSpc>
                <a:spcPct val="90000"/>
              </a:lnSpc>
              <a:spcBef>
                <a:spcPts val="480"/>
              </a:spcBef>
              <a:buClr>
                <a:schemeClr val="lt1"/>
              </a:buClr>
              <a:buFont typeface="Calibri"/>
              <a:buChar char="•"/>
              <a:defRPr/>
            </a:lvl4pPr>
            <a:lvl5pPr marL="1941513" marR="0" lvl="4" indent="-188913" algn="l" rtl="0">
              <a:lnSpc>
                <a:spcPct val="90000"/>
              </a:lnSpc>
              <a:spcBef>
                <a:spcPts val="480"/>
              </a:spcBef>
              <a:buClr>
                <a:schemeClr val="lt1"/>
              </a:buClr>
              <a:buFont typeface="Calibri"/>
              <a:buChar char="•"/>
              <a:defRPr/>
            </a:lvl5pPr>
            <a:lvl6pPr marL="2514499" marR="0" lvl="5" indent="-114199" algn="l" rtl="0">
              <a:spcBef>
                <a:spcPts val="400"/>
              </a:spcBef>
              <a:buClr>
                <a:schemeClr val="lt1"/>
              </a:buClr>
              <a:buFont typeface="Arial"/>
              <a:buChar char="•"/>
              <a:defRPr/>
            </a:lvl6pPr>
            <a:lvl7pPr marL="2971681" marR="0" lvl="6" indent="-114181" algn="l" rtl="0">
              <a:spcBef>
                <a:spcPts val="400"/>
              </a:spcBef>
              <a:buClr>
                <a:schemeClr val="lt1"/>
              </a:buClr>
              <a:buFont typeface="Arial"/>
              <a:buChar char="•"/>
              <a:defRPr/>
            </a:lvl7pPr>
            <a:lvl8pPr marL="3428863" marR="0" lvl="7" indent="-114163" algn="l" rtl="0">
              <a:spcBef>
                <a:spcPts val="400"/>
              </a:spcBef>
              <a:buClr>
                <a:schemeClr val="lt1"/>
              </a:buClr>
              <a:buFont typeface="Arial"/>
              <a:buChar char="•"/>
              <a:defRPr/>
            </a:lvl8pPr>
            <a:lvl9pPr marL="3886045" marR="0" lvl="8" indent="-114144" algn="l" rtl="0">
              <a:spcBef>
                <a:spcPts val="400"/>
              </a:spcBef>
              <a:buClr>
                <a:schemeClr val="lt1"/>
              </a:buClr>
              <a:buFont typeface="Arial"/>
              <a:buChar char="•"/>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ocs.google.com/a/apsva.us/document/d/1rDqVO1fnvO5BHV-La-PKONvzrEfsCJzrFij03YSzmuM/edit?usp=sharin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www.edsurge.com/n/2015-02-06-a-guide-for-bringing-the-samr-model-to-ipads" TargetMode="External"/><Relationship Id="rId3" Type="http://schemas.openxmlformats.org/officeDocument/2006/relationships/hyperlink" Target="http://www5.bluevalleyk12.org/techsource/?p=1757" TargetMode="External"/><Relationship Id="rId7" Type="http://schemas.openxmlformats.org/officeDocument/2006/relationships/hyperlink" Target="http://itunesu.bluevalleyk12.org/samr/samr_instructionaldecision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historytech.wordpress.com/2012/11/26/the-samr-model-of-tech-integration-and-mobile-apps/" TargetMode="External"/><Relationship Id="rId5" Type="http://schemas.openxmlformats.org/officeDocument/2006/relationships/hyperlink" Target="http://gettingsmart.com/2013/07/using-samr-to-teach-above-the-line/" TargetMode="External"/><Relationship Id="rId4" Type="http://schemas.openxmlformats.org/officeDocument/2006/relationships/hyperlink" Target="http://www.principals.org/tabid/3788/default.aspx?topic=Technology_Integration_Will_We_Know_It_When_We_See_It_A_New_Taxonomy" TargetMode="External"/><Relationship Id="rId9" Type="http://schemas.openxmlformats.org/officeDocument/2006/relationships/hyperlink" Target="https://jorganiser.files.wordpress.com/2013/08/samr-starbucks.jp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a:spLocks noGrp="1"/>
          </p:cNvSpPr>
          <p:nvPr>
            <p:ph type="ctrTitle"/>
          </p:nvPr>
        </p:nvSpPr>
        <p:spPr>
          <a:xfrm>
            <a:off x="730225" y="902375"/>
            <a:ext cx="7681800" cy="1523399"/>
          </a:xfrm>
          <a:prstGeom prst="rect">
            <a:avLst/>
          </a:prstGeom>
          <a:noFill/>
          <a:ln>
            <a:noFill/>
          </a:ln>
        </p:spPr>
        <p:txBody>
          <a:bodyPr lIns="0" tIns="0" rIns="0" bIns="0" anchor="t" anchorCtr="0">
            <a:noAutofit/>
          </a:bodyPr>
          <a:lstStyle/>
          <a:p>
            <a:pPr marL="0" marR="0" lvl="0" indent="0" algn="l" rtl="0">
              <a:lnSpc>
                <a:spcPct val="90000"/>
              </a:lnSpc>
              <a:spcBef>
                <a:spcPts val="0"/>
              </a:spcBef>
              <a:buClr>
                <a:srgbClr val="FFFFB9"/>
              </a:buClr>
              <a:buSzPct val="25000"/>
              <a:buFont typeface="Calibri"/>
              <a:buNone/>
            </a:pPr>
            <a:r>
              <a:rPr lang="en-US" sz="9600" b="1" i="0" u="none" strike="noStrike" cap="none">
                <a:solidFill>
                  <a:srgbClr val="FFFFB9"/>
                </a:solidFill>
                <a:latin typeface="Calibri"/>
                <a:ea typeface="Calibri"/>
                <a:cs typeface="Calibri"/>
                <a:sym typeface="Calibri"/>
              </a:rPr>
              <a:t>SAMR </a:t>
            </a:r>
          </a:p>
        </p:txBody>
      </p:sp>
      <p:sp>
        <p:nvSpPr>
          <p:cNvPr id="59" name="Shape 59"/>
          <p:cNvSpPr txBox="1">
            <a:spLocks noGrp="1"/>
          </p:cNvSpPr>
          <p:nvPr>
            <p:ph type="subTitle" idx="1"/>
          </p:nvPr>
        </p:nvSpPr>
        <p:spPr>
          <a:xfrm>
            <a:off x="730249" y="4344987"/>
            <a:ext cx="7681913" cy="1370012"/>
          </a:xfrm>
          <a:prstGeom prst="rect">
            <a:avLst/>
          </a:prstGeom>
          <a:noFill/>
          <a:ln>
            <a:noFill/>
          </a:ln>
        </p:spPr>
        <p:txBody>
          <a:bodyPr lIns="0" tIns="0" rIns="0" bIns="0" anchor="t" anchorCtr="0">
            <a:noAutofit/>
          </a:bodyPr>
          <a:lstStyle/>
          <a:p>
            <a:pPr marL="0" marR="0" lvl="0" indent="0" algn="l" rtl="0">
              <a:lnSpc>
                <a:spcPct val="90000"/>
              </a:lnSpc>
              <a:spcBef>
                <a:spcPts val="0"/>
              </a:spcBef>
              <a:buClr>
                <a:schemeClr val="lt1"/>
              </a:buClr>
              <a:buSzPct val="25000"/>
              <a:buFont typeface="Calibri"/>
              <a:buNone/>
            </a:pPr>
            <a:r>
              <a:rPr lang="en-US" sz="3200" b="0" i="0" u="none" strike="noStrike" cap="none">
                <a:solidFill>
                  <a:schemeClr val="lt1"/>
                </a:solidFill>
                <a:latin typeface="Calibri"/>
                <a:ea typeface="Calibri"/>
                <a:cs typeface="Calibri"/>
                <a:sym typeface="Calibri"/>
              </a:rPr>
              <a:t>Kathy Gust</a:t>
            </a:r>
          </a:p>
          <a:p>
            <a:pPr marL="0" marR="0" lvl="0" indent="0" algn="l" rtl="0">
              <a:lnSpc>
                <a:spcPct val="90000"/>
              </a:lnSpc>
              <a:spcBef>
                <a:spcPts val="0"/>
              </a:spcBef>
              <a:buClr>
                <a:schemeClr val="lt1"/>
              </a:buClr>
              <a:buSzPct val="25000"/>
              <a:buFont typeface="Calibri"/>
              <a:buNone/>
            </a:pPr>
            <a:r>
              <a:rPr lang="en-US" sz="3200" b="0" i="0" u="none" strike="noStrike" cap="none">
                <a:solidFill>
                  <a:schemeClr val="lt1"/>
                </a:solidFill>
                <a:latin typeface="Calibri"/>
                <a:ea typeface="Calibri"/>
                <a:cs typeface="Calibri"/>
                <a:sym typeface="Calibri"/>
              </a:rPr>
              <a:t>ITC</a:t>
            </a:r>
          </a:p>
          <a:p>
            <a:pPr marL="0" marR="0" lvl="0" indent="0" algn="l" rtl="0">
              <a:lnSpc>
                <a:spcPct val="90000"/>
              </a:lnSpc>
              <a:spcBef>
                <a:spcPts val="0"/>
              </a:spcBef>
              <a:buClr>
                <a:schemeClr val="lt1"/>
              </a:buClr>
              <a:buSzPct val="25000"/>
              <a:buFont typeface="Calibri"/>
              <a:buNone/>
            </a:pPr>
            <a:r>
              <a:rPr lang="en-US" sz="3200" b="0" i="0" u="none" strike="noStrike" cap="none">
                <a:solidFill>
                  <a:schemeClr val="lt1"/>
                </a:solidFill>
                <a:latin typeface="Calibri"/>
                <a:ea typeface="Calibri"/>
                <a:cs typeface="Calibri"/>
                <a:sym typeface="Calibri"/>
              </a:rPr>
              <a:t>Campbell &amp; Henry Elementary</a:t>
            </a:r>
          </a:p>
        </p:txBody>
      </p:sp>
      <p:sp>
        <p:nvSpPr>
          <p:cNvPr id="60" name="Shape 60"/>
          <p:cNvSpPr txBox="1">
            <a:spLocks noGrp="1"/>
          </p:cNvSpPr>
          <p:nvPr>
            <p:ph type="ctrTitle"/>
          </p:nvPr>
        </p:nvSpPr>
        <p:spPr>
          <a:xfrm>
            <a:off x="842525" y="2623695"/>
            <a:ext cx="7681800" cy="969000"/>
          </a:xfrm>
          <a:prstGeom prst="rect">
            <a:avLst/>
          </a:prstGeom>
          <a:noFill/>
          <a:ln>
            <a:noFill/>
          </a:ln>
        </p:spPr>
        <p:txBody>
          <a:bodyPr lIns="0" tIns="0" rIns="0" bIns="0" anchor="t" anchorCtr="0">
            <a:noAutofit/>
          </a:bodyPr>
          <a:lstStyle/>
          <a:p>
            <a:pPr marL="0" marR="0" lvl="0" indent="0" algn="l" rtl="0">
              <a:lnSpc>
                <a:spcPct val="90000"/>
              </a:lnSpc>
              <a:spcBef>
                <a:spcPts val="0"/>
              </a:spcBef>
              <a:buClr>
                <a:srgbClr val="FFFFB9"/>
              </a:buClr>
              <a:buSzPct val="25000"/>
              <a:buFont typeface="Calibri"/>
              <a:buNone/>
            </a:pPr>
            <a:r>
              <a:rPr lang="en-US" sz="4800" b="1">
                <a:solidFill>
                  <a:srgbClr val="FFFFB9"/>
                </a:solidFill>
                <a:latin typeface="Calibri"/>
                <a:ea typeface="Calibri"/>
                <a:cs typeface="Calibri"/>
                <a:sym typeface="Calibri"/>
              </a:rPr>
              <a:t>Dr. Ruben Puentedura</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ctrTitle"/>
          </p:nvPr>
        </p:nvSpPr>
        <p:spPr>
          <a:xfrm>
            <a:off x="1143000" y="304800"/>
            <a:ext cx="7043207" cy="1331395"/>
          </a:xfrm>
          <a:prstGeom prst="rect">
            <a:avLst/>
          </a:prstGeom>
          <a:noFill/>
          <a:ln>
            <a:noFill/>
          </a:ln>
        </p:spPr>
        <p:txBody>
          <a:bodyPr lIns="0" tIns="0" rIns="0" bIns="0" anchor="ctr" anchorCtr="0">
            <a:noAutofit/>
          </a:bodyPr>
          <a:lstStyle/>
          <a:p>
            <a:pPr marL="0" marR="0" lvl="0" indent="0" algn="ctr" rtl="0">
              <a:lnSpc>
                <a:spcPct val="90000"/>
              </a:lnSpc>
              <a:spcBef>
                <a:spcPts val="0"/>
              </a:spcBef>
              <a:buClr>
                <a:srgbClr val="FFFFB9"/>
              </a:buClr>
              <a:buSzPct val="25000"/>
              <a:buFont typeface="Calibri"/>
              <a:buNone/>
            </a:pPr>
            <a:r>
              <a:rPr lang="en-US" sz="5400" b="0" i="0" u="none" strike="noStrike" cap="none">
                <a:solidFill>
                  <a:srgbClr val="FFFFB9"/>
                </a:solidFill>
                <a:latin typeface="Calibri"/>
                <a:ea typeface="Calibri"/>
                <a:cs typeface="Calibri"/>
                <a:sym typeface="Calibri"/>
              </a:rPr>
              <a:t>Remember to:</a:t>
            </a:r>
            <a:br>
              <a:rPr lang="en-US" sz="5400" b="0" i="0" u="none" strike="noStrike" cap="none">
                <a:solidFill>
                  <a:srgbClr val="FFFFB9"/>
                </a:solidFill>
                <a:latin typeface="Calibri"/>
                <a:ea typeface="Calibri"/>
                <a:cs typeface="Calibri"/>
                <a:sym typeface="Calibri"/>
              </a:rPr>
            </a:br>
            <a:r>
              <a:rPr lang="en-US" sz="5400" b="0" i="0" u="none" strike="noStrike" cap="none">
                <a:solidFill>
                  <a:srgbClr val="FFFFB9"/>
                </a:solidFill>
                <a:latin typeface="Calibri"/>
                <a:ea typeface="Calibri"/>
                <a:cs typeface="Calibri"/>
                <a:sym typeface="Calibri"/>
              </a:rPr>
              <a:t>Focus on the Task</a:t>
            </a:r>
          </a:p>
        </p:txBody>
      </p:sp>
      <p:sp>
        <p:nvSpPr>
          <p:cNvPr id="115" name="Shape 115"/>
          <p:cNvSpPr txBox="1">
            <a:spLocks noGrp="1"/>
          </p:cNvSpPr>
          <p:nvPr>
            <p:ph type="subTitle" idx="1"/>
          </p:nvPr>
        </p:nvSpPr>
        <p:spPr>
          <a:xfrm>
            <a:off x="655637" y="2133600"/>
            <a:ext cx="7878762" cy="4343400"/>
          </a:xfrm>
          <a:prstGeom prst="rect">
            <a:avLst/>
          </a:prstGeom>
          <a:noFill/>
          <a:ln>
            <a:noFill/>
          </a:ln>
        </p:spPr>
        <p:txBody>
          <a:bodyPr lIns="0" tIns="0" rIns="0" bIns="0" anchor="t" anchorCtr="0">
            <a:noAutofit/>
          </a:bodyPr>
          <a:lstStyle/>
          <a:p>
            <a:pPr marL="0" marR="0" lvl="0" indent="0" algn="l" rtl="0">
              <a:lnSpc>
                <a:spcPct val="90000"/>
              </a:lnSpc>
              <a:spcBef>
                <a:spcPts val="0"/>
              </a:spcBef>
              <a:buClr>
                <a:schemeClr val="lt1"/>
              </a:buClr>
              <a:buSzPct val="25000"/>
              <a:buFont typeface="Calibri"/>
              <a:buNone/>
            </a:pPr>
            <a:r>
              <a:rPr lang="en-US" sz="3200" b="0" i="0" u="none" strike="noStrike" cap="none">
                <a:solidFill>
                  <a:schemeClr val="lt1"/>
                </a:solidFill>
                <a:latin typeface="Calibri"/>
                <a:ea typeface="Calibri"/>
                <a:cs typeface="Calibri"/>
                <a:sym typeface="Calibri"/>
              </a:rPr>
              <a:t>Focus is on the task – not the individual</a:t>
            </a:r>
          </a:p>
          <a:p>
            <a:pPr marL="0" marR="0" lvl="0" indent="0" algn="l" rtl="0">
              <a:lnSpc>
                <a:spcPct val="90000"/>
              </a:lnSpc>
              <a:spcBef>
                <a:spcPts val="0"/>
              </a:spcBef>
              <a:buClr>
                <a:schemeClr val="lt1"/>
              </a:buClr>
              <a:buSzPct val="25000"/>
              <a:buFont typeface="Calibri"/>
              <a:buNone/>
            </a:pPr>
            <a:r>
              <a:rPr lang="en-US" sz="3200" b="0" i="0" u="none" strike="noStrike" cap="none">
                <a:solidFill>
                  <a:schemeClr val="lt1"/>
                </a:solidFill>
                <a:latin typeface="Calibri"/>
                <a:ea typeface="Calibri"/>
                <a:cs typeface="Calibri"/>
                <a:sym typeface="Calibri"/>
              </a:rPr>
              <a:t>Decide what to accomplish –</a:t>
            </a:r>
          </a:p>
          <a:p>
            <a:pPr marL="0" marR="0" lvl="0" indent="0" algn="l" rtl="0">
              <a:lnSpc>
                <a:spcPct val="90000"/>
              </a:lnSpc>
              <a:spcBef>
                <a:spcPts val="0"/>
              </a:spcBef>
              <a:buClr>
                <a:schemeClr val="lt1"/>
              </a:buClr>
              <a:buSzPct val="25000"/>
              <a:buFont typeface="Calibri"/>
              <a:buNone/>
            </a:pPr>
            <a:r>
              <a:rPr lang="en-US" sz="3200" b="0" i="0" u="none" strike="noStrike" cap="none">
                <a:solidFill>
                  <a:schemeClr val="lt1"/>
                </a:solidFill>
                <a:latin typeface="Calibri"/>
                <a:ea typeface="Calibri"/>
                <a:cs typeface="Calibri"/>
                <a:sym typeface="Calibri"/>
              </a:rPr>
              <a:t>	Then select the tool</a:t>
            </a:r>
          </a:p>
          <a:p>
            <a:pPr marL="0" marR="0" lvl="0" indent="0" algn="l" rtl="0">
              <a:lnSpc>
                <a:spcPct val="90000"/>
              </a:lnSpc>
              <a:spcBef>
                <a:spcPts val="0"/>
              </a:spcBef>
              <a:buClr>
                <a:schemeClr val="lt1"/>
              </a:buClr>
              <a:buSzPct val="25000"/>
              <a:buFont typeface="Calibri"/>
              <a:buNone/>
            </a:pPr>
            <a:endParaRPr sz="3200" b="0" i="0" u="none" strike="noStrike" cap="none">
              <a:solidFill>
                <a:schemeClr val="lt1"/>
              </a:solidFill>
              <a:latin typeface="Calibri"/>
              <a:ea typeface="Calibri"/>
              <a:cs typeface="Calibri"/>
              <a:sym typeface="Calibri"/>
            </a:endParaRPr>
          </a:p>
          <a:p>
            <a:pPr marL="0" marR="0" lvl="0" indent="0" algn="l" rtl="0">
              <a:lnSpc>
                <a:spcPct val="90000"/>
              </a:lnSpc>
              <a:spcBef>
                <a:spcPts val="0"/>
              </a:spcBef>
              <a:buClr>
                <a:schemeClr val="lt1"/>
              </a:buClr>
              <a:buSzPct val="25000"/>
              <a:buFont typeface="Calibri"/>
              <a:buNone/>
            </a:pPr>
            <a:r>
              <a:rPr lang="en-US" sz="3200" b="0" i="0" u="none" strike="noStrike" cap="none">
                <a:solidFill>
                  <a:schemeClr val="lt1"/>
                </a:solidFill>
                <a:latin typeface="Calibri"/>
                <a:ea typeface="Calibri"/>
                <a:cs typeface="Calibri"/>
                <a:sym typeface="Calibri"/>
              </a:rPr>
              <a:t>True redefinition takes place when the focus is on the result, the content, NOT the app or software program.</a:t>
            </a:r>
          </a:p>
          <a:p>
            <a:pPr marL="0" marR="0" lvl="0" indent="0" algn="l" rtl="0">
              <a:lnSpc>
                <a:spcPct val="90000"/>
              </a:lnSpc>
              <a:spcBef>
                <a:spcPts val="0"/>
              </a:spcBef>
              <a:buClr>
                <a:schemeClr val="lt1"/>
              </a:buClr>
              <a:buSzPct val="25000"/>
              <a:buFont typeface="Calibri"/>
              <a:buNone/>
            </a:pPr>
            <a:endParaRPr sz="3200" b="0" i="0" u="none" strike="noStrike" cap="none">
              <a:solidFill>
                <a:schemeClr val="lt1"/>
              </a:solidFill>
              <a:latin typeface="Calibri"/>
              <a:ea typeface="Calibri"/>
              <a:cs typeface="Calibri"/>
              <a:sym typeface="Calibri"/>
            </a:endParaRPr>
          </a:p>
          <a:p>
            <a:pPr marL="0" marR="0" lvl="0" indent="0" algn="l" rtl="0">
              <a:lnSpc>
                <a:spcPct val="90000"/>
              </a:lnSpc>
              <a:spcBef>
                <a:spcPts val="0"/>
              </a:spcBef>
              <a:buClr>
                <a:schemeClr val="lt1"/>
              </a:buClr>
              <a:buSzPct val="25000"/>
              <a:buFont typeface="Calibri"/>
              <a:buNone/>
            </a:pPr>
            <a:r>
              <a:rPr lang="en-US" sz="3200" b="0" i="0" u="none" strike="noStrike" cap="none">
                <a:solidFill>
                  <a:schemeClr val="lt1"/>
                </a:solidFill>
                <a:latin typeface="Calibri"/>
                <a:ea typeface="Calibri"/>
                <a:cs typeface="Calibri"/>
                <a:sym typeface="Calibri"/>
              </a:rPr>
              <a:t>The end result matters…Not the tool!</a:t>
            </a: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ctrTitle"/>
          </p:nvPr>
        </p:nvSpPr>
        <p:spPr>
          <a:xfrm>
            <a:off x="1143000" y="304800"/>
            <a:ext cx="7043100" cy="1331400"/>
          </a:xfrm>
          <a:prstGeom prst="rect">
            <a:avLst/>
          </a:prstGeom>
          <a:noFill/>
          <a:ln>
            <a:noFill/>
          </a:ln>
        </p:spPr>
        <p:txBody>
          <a:bodyPr lIns="0" tIns="0" rIns="0" bIns="0" anchor="ctr" anchorCtr="0">
            <a:noAutofit/>
          </a:bodyPr>
          <a:lstStyle/>
          <a:p>
            <a:pPr marL="0" marR="0" lvl="0" indent="0" algn="ctr" rtl="0">
              <a:lnSpc>
                <a:spcPct val="90000"/>
              </a:lnSpc>
              <a:spcBef>
                <a:spcPts val="0"/>
              </a:spcBef>
              <a:buClr>
                <a:srgbClr val="FFFFB9"/>
              </a:buClr>
              <a:buSzPct val="25000"/>
              <a:buFont typeface="Calibri"/>
              <a:buNone/>
            </a:pPr>
            <a:r>
              <a:rPr lang="en-US" sz="5400">
                <a:solidFill>
                  <a:srgbClr val="FFFFB9"/>
                </a:solidFill>
                <a:latin typeface="Calibri"/>
                <a:ea typeface="Calibri"/>
                <a:cs typeface="Calibri"/>
                <a:sym typeface="Calibri"/>
              </a:rPr>
              <a:t>SAMR Math Lessons</a:t>
            </a:r>
          </a:p>
        </p:txBody>
      </p:sp>
      <p:sp>
        <p:nvSpPr>
          <p:cNvPr id="121" name="Shape 121"/>
          <p:cNvSpPr txBox="1">
            <a:spLocks noGrp="1"/>
          </p:cNvSpPr>
          <p:nvPr>
            <p:ph type="subTitle" idx="1"/>
          </p:nvPr>
        </p:nvSpPr>
        <p:spPr>
          <a:xfrm>
            <a:off x="655637" y="2133600"/>
            <a:ext cx="7878900" cy="4343400"/>
          </a:xfrm>
          <a:prstGeom prst="rect">
            <a:avLst/>
          </a:prstGeom>
          <a:noFill/>
          <a:ln>
            <a:noFill/>
          </a:ln>
        </p:spPr>
        <p:txBody>
          <a:bodyPr lIns="0" tIns="0" rIns="0" bIns="0" anchor="t" anchorCtr="0">
            <a:noAutofit/>
          </a:bodyPr>
          <a:lstStyle/>
          <a:p>
            <a:pPr marL="0" marR="0" lvl="0" indent="0" algn="l" rtl="0">
              <a:lnSpc>
                <a:spcPct val="90000"/>
              </a:lnSpc>
              <a:spcBef>
                <a:spcPts val="0"/>
              </a:spcBef>
              <a:buClr>
                <a:schemeClr val="lt1"/>
              </a:buClr>
              <a:buSzPct val="25000"/>
              <a:buFont typeface="Calibri"/>
              <a:buNone/>
            </a:pPr>
            <a:r>
              <a:rPr lang="en-US" sz="3200">
                <a:solidFill>
                  <a:schemeClr val="lt1"/>
                </a:solidFill>
                <a:latin typeface="Calibri"/>
                <a:ea typeface="Calibri"/>
                <a:cs typeface="Calibri"/>
                <a:sym typeface="Calibri"/>
              </a:rPr>
              <a:t>Anne</a:t>
            </a:r>
          </a:p>
          <a:p>
            <a:pPr marL="0" marR="0" lvl="0" indent="0" algn="l" rtl="0">
              <a:lnSpc>
                <a:spcPct val="90000"/>
              </a:lnSpc>
              <a:spcBef>
                <a:spcPts val="0"/>
              </a:spcBef>
              <a:buClr>
                <a:schemeClr val="lt1"/>
              </a:buClr>
              <a:buSzPct val="25000"/>
              <a:buFont typeface="Calibri"/>
              <a:buNone/>
            </a:pPr>
            <a:endParaRPr sz="3200">
              <a:solidFill>
                <a:schemeClr val="lt1"/>
              </a:solidFill>
              <a:latin typeface="Calibri"/>
              <a:ea typeface="Calibri"/>
              <a:cs typeface="Calibri"/>
              <a:sym typeface="Calibri"/>
            </a:endParaRPr>
          </a:p>
          <a:p>
            <a:pPr marL="0" marR="0" lvl="0" indent="0" algn="l" rtl="0">
              <a:lnSpc>
                <a:spcPct val="90000"/>
              </a:lnSpc>
              <a:spcBef>
                <a:spcPts val="0"/>
              </a:spcBef>
              <a:buClr>
                <a:schemeClr val="lt1"/>
              </a:buClr>
              <a:buSzPct val="25000"/>
              <a:buFont typeface="Calibri"/>
              <a:buNone/>
            </a:pPr>
            <a:r>
              <a:rPr lang="en-US" sz="3200">
                <a:solidFill>
                  <a:schemeClr val="lt1"/>
                </a:solidFill>
                <a:latin typeface="Calibri"/>
                <a:ea typeface="Calibri"/>
                <a:cs typeface="Calibri"/>
                <a:sym typeface="Calibri"/>
              </a:rPr>
              <a:t>Redefinition with Educreations</a:t>
            </a: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subTitle" idx="1"/>
          </p:nvPr>
        </p:nvSpPr>
        <p:spPr>
          <a:xfrm>
            <a:off x="762000" y="6167735"/>
            <a:ext cx="3581399" cy="461664"/>
          </a:xfrm>
          <a:prstGeom prst="rect">
            <a:avLst/>
          </a:prstGeom>
          <a:noFill/>
          <a:ln>
            <a:noFill/>
          </a:ln>
        </p:spPr>
        <p:txBody>
          <a:bodyPr lIns="0" tIns="0" rIns="0" bIns="0" anchor="t" anchorCtr="0">
            <a:noAutofit/>
          </a:bodyPr>
          <a:lstStyle/>
          <a:p>
            <a:pPr marL="0" marR="0" lvl="0" indent="0" algn="l" rtl="0">
              <a:lnSpc>
                <a:spcPct val="90000"/>
              </a:lnSpc>
              <a:spcBef>
                <a:spcPts val="0"/>
              </a:spcBef>
              <a:buClr>
                <a:schemeClr val="lt1"/>
              </a:buClr>
              <a:buSzPct val="25000"/>
              <a:buFont typeface="Calibri"/>
              <a:buNone/>
            </a:pPr>
            <a:r>
              <a:rPr lang="en-US" sz="2400" b="0" i="0" u="none" strike="noStrike" cap="none">
                <a:solidFill>
                  <a:schemeClr val="lt1"/>
                </a:solidFill>
                <a:latin typeface="Calibri"/>
                <a:ea typeface="Calibri"/>
                <a:cs typeface="Calibri"/>
                <a:sym typeface="Calibri"/>
              </a:rPr>
              <a:t>Concept by Tim Holt</a:t>
            </a:r>
          </a:p>
        </p:txBody>
      </p:sp>
      <p:pic>
        <p:nvPicPr>
          <p:cNvPr id="127" name="Shape 127"/>
          <p:cNvPicPr preferRelativeResize="0"/>
          <p:nvPr/>
        </p:nvPicPr>
        <p:blipFill rotWithShape="1">
          <a:blip r:embed="rId3">
            <a:alphaModFix/>
          </a:blip>
          <a:srcRect/>
          <a:stretch/>
        </p:blipFill>
        <p:spPr>
          <a:xfrm>
            <a:off x="914400" y="304800"/>
            <a:ext cx="7569200" cy="5676900"/>
          </a:xfrm>
          <a:prstGeom prst="rect">
            <a:avLst/>
          </a:prstGeom>
          <a:noFill/>
          <a:ln>
            <a:noFill/>
          </a:ln>
        </p:spPr>
      </p:pic>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ctrTitle"/>
          </p:nvPr>
        </p:nvSpPr>
        <p:spPr>
          <a:xfrm>
            <a:off x="1143000" y="304800"/>
            <a:ext cx="7043100" cy="1331400"/>
          </a:xfrm>
          <a:prstGeom prst="rect">
            <a:avLst/>
          </a:prstGeom>
          <a:noFill/>
          <a:ln>
            <a:noFill/>
          </a:ln>
        </p:spPr>
        <p:txBody>
          <a:bodyPr lIns="0" tIns="0" rIns="0" bIns="0" anchor="ctr" anchorCtr="0">
            <a:noAutofit/>
          </a:bodyPr>
          <a:lstStyle/>
          <a:p>
            <a:pPr marL="0" marR="0" lvl="0" indent="0" algn="ctr" rtl="0">
              <a:lnSpc>
                <a:spcPct val="90000"/>
              </a:lnSpc>
              <a:spcBef>
                <a:spcPts val="0"/>
              </a:spcBef>
              <a:buClr>
                <a:srgbClr val="FFFFB9"/>
              </a:buClr>
              <a:buSzPct val="25000"/>
              <a:buFont typeface="Calibri"/>
              <a:buNone/>
            </a:pPr>
            <a:r>
              <a:rPr lang="en-US" sz="5400">
                <a:solidFill>
                  <a:srgbClr val="FFFFB9"/>
                </a:solidFill>
                <a:latin typeface="Calibri"/>
                <a:ea typeface="Calibri"/>
                <a:cs typeface="Calibri"/>
                <a:sym typeface="Calibri"/>
              </a:rPr>
              <a:t>SAMR Lessons</a:t>
            </a:r>
          </a:p>
        </p:txBody>
      </p:sp>
      <p:sp>
        <p:nvSpPr>
          <p:cNvPr id="133" name="Shape 133"/>
          <p:cNvSpPr txBox="1">
            <a:spLocks noGrp="1"/>
          </p:cNvSpPr>
          <p:nvPr>
            <p:ph type="subTitle" idx="1"/>
          </p:nvPr>
        </p:nvSpPr>
        <p:spPr>
          <a:xfrm>
            <a:off x="655637" y="2133600"/>
            <a:ext cx="7878900" cy="4343400"/>
          </a:xfrm>
          <a:prstGeom prst="rect">
            <a:avLst/>
          </a:prstGeom>
          <a:noFill/>
          <a:ln>
            <a:noFill/>
          </a:ln>
        </p:spPr>
        <p:txBody>
          <a:bodyPr lIns="0" tIns="0" rIns="0" bIns="0" anchor="t" anchorCtr="0">
            <a:noAutofit/>
          </a:bodyPr>
          <a:lstStyle/>
          <a:p>
            <a:pPr marL="0" marR="0" lvl="0" indent="0" algn="l" rtl="0">
              <a:lnSpc>
                <a:spcPct val="90000"/>
              </a:lnSpc>
              <a:spcBef>
                <a:spcPts val="0"/>
              </a:spcBef>
              <a:buClr>
                <a:schemeClr val="lt1"/>
              </a:buClr>
              <a:buSzPct val="25000"/>
              <a:buFont typeface="Calibri"/>
              <a:buNone/>
            </a:pPr>
            <a:endParaRPr sz="3200">
              <a:solidFill>
                <a:schemeClr val="lt1"/>
              </a:solidFill>
              <a:latin typeface="Calibri"/>
              <a:ea typeface="Calibri"/>
              <a:cs typeface="Calibri"/>
              <a:sym typeface="Calibri"/>
            </a:endParaRPr>
          </a:p>
          <a:p>
            <a:pPr marL="0" marR="0" lvl="0" indent="0" algn="l" rtl="0">
              <a:lnSpc>
                <a:spcPct val="90000"/>
              </a:lnSpc>
              <a:spcBef>
                <a:spcPts val="0"/>
              </a:spcBef>
              <a:buClr>
                <a:schemeClr val="lt1"/>
              </a:buClr>
              <a:buSzPct val="25000"/>
              <a:buFont typeface="Calibri"/>
              <a:buNone/>
            </a:pPr>
            <a:endParaRPr sz="3200">
              <a:solidFill>
                <a:schemeClr val="lt1"/>
              </a:solidFill>
              <a:latin typeface="Calibri"/>
              <a:ea typeface="Calibri"/>
              <a:cs typeface="Calibri"/>
              <a:sym typeface="Calibri"/>
            </a:endParaRPr>
          </a:p>
          <a:p>
            <a:pPr marL="0" marR="0" lvl="0" indent="0" algn="l" rtl="0">
              <a:lnSpc>
                <a:spcPct val="90000"/>
              </a:lnSpc>
              <a:spcBef>
                <a:spcPts val="0"/>
              </a:spcBef>
              <a:buClr>
                <a:schemeClr val="lt1"/>
              </a:buClr>
              <a:buSzPct val="25000"/>
              <a:buFont typeface="Calibri"/>
              <a:buNone/>
            </a:pPr>
            <a:r>
              <a:rPr lang="en-US" sz="3200" u="sng">
                <a:solidFill>
                  <a:schemeClr val="hlink"/>
                </a:solidFill>
                <a:latin typeface="Calibri"/>
                <a:ea typeface="Calibri"/>
                <a:cs typeface="Calibri"/>
                <a:sym typeface="Calibri"/>
                <a:hlinkClick r:id="rId3"/>
              </a:rPr>
              <a:t>https://docs.google.com/a/apsva.us/document/d/1rDqVO1fnvO5BHV-La-PKONvzrEfsCJzrFij03YSzmuM/edit?usp=sharing</a:t>
            </a:r>
            <a:r>
              <a:rPr lang="en-US" sz="3200">
                <a:solidFill>
                  <a:schemeClr val="lt1"/>
                </a:solidFill>
                <a:latin typeface="Calibri"/>
                <a:ea typeface="Calibri"/>
                <a:cs typeface="Calibri"/>
                <a:sym typeface="Calibri"/>
              </a:rPr>
              <a:t> </a:t>
            </a: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ctrTitle"/>
          </p:nvPr>
        </p:nvSpPr>
        <p:spPr>
          <a:xfrm>
            <a:off x="990600" y="228600"/>
            <a:ext cx="7043207" cy="1102794"/>
          </a:xfrm>
          <a:prstGeom prst="rect">
            <a:avLst/>
          </a:prstGeom>
          <a:noFill/>
          <a:ln>
            <a:noFill/>
          </a:ln>
        </p:spPr>
        <p:txBody>
          <a:bodyPr lIns="0" tIns="0" rIns="0" bIns="0" anchor="ctr" anchorCtr="0">
            <a:noAutofit/>
          </a:bodyPr>
          <a:lstStyle/>
          <a:p>
            <a:pPr marL="0" marR="0" lvl="0" indent="0" algn="ctr" rtl="0">
              <a:lnSpc>
                <a:spcPct val="90000"/>
              </a:lnSpc>
              <a:spcBef>
                <a:spcPts val="0"/>
              </a:spcBef>
              <a:buClr>
                <a:srgbClr val="FFFFB9"/>
              </a:buClr>
              <a:buSzPct val="25000"/>
              <a:buFont typeface="Calibri"/>
              <a:buNone/>
            </a:pPr>
            <a:r>
              <a:rPr lang="en-US" sz="5400" b="0" i="0" u="none" strike="noStrike" cap="none">
                <a:solidFill>
                  <a:srgbClr val="FFFFB9"/>
                </a:solidFill>
                <a:latin typeface="Calibri"/>
                <a:ea typeface="Calibri"/>
                <a:cs typeface="Calibri"/>
                <a:sym typeface="Calibri"/>
              </a:rPr>
              <a:t>References</a:t>
            </a:r>
          </a:p>
        </p:txBody>
      </p:sp>
      <p:sp>
        <p:nvSpPr>
          <p:cNvPr id="139" name="Shape 139"/>
          <p:cNvSpPr txBox="1">
            <a:spLocks noGrp="1"/>
          </p:cNvSpPr>
          <p:nvPr>
            <p:ph type="subTitle" idx="1"/>
          </p:nvPr>
        </p:nvSpPr>
        <p:spPr>
          <a:xfrm>
            <a:off x="579437" y="1752600"/>
            <a:ext cx="8031163" cy="4724400"/>
          </a:xfrm>
          <a:prstGeom prst="rect">
            <a:avLst/>
          </a:prstGeom>
          <a:noFill/>
          <a:ln>
            <a:noFill/>
          </a:ln>
        </p:spPr>
        <p:txBody>
          <a:bodyPr lIns="0" tIns="0" rIns="0" bIns="0" anchor="t" anchorCtr="0">
            <a:noAutofit/>
          </a:bodyPr>
          <a:lstStyle/>
          <a:p>
            <a:pPr marL="457200" marR="0" lvl="0" indent="-457200" algn="l" rtl="0">
              <a:lnSpc>
                <a:spcPct val="90000"/>
              </a:lnSpc>
              <a:spcBef>
                <a:spcPts val="0"/>
              </a:spcBef>
              <a:buClr>
                <a:schemeClr val="lt1"/>
              </a:buClr>
              <a:buSzPct val="100000"/>
              <a:buFont typeface="Arial"/>
              <a:buChar char="•"/>
            </a:pPr>
            <a:r>
              <a:rPr lang="en-US" sz="2400" b="0" i="0" u="sng" strike="noStrike" cap="none">
                <a:solidFill>
                  <a:schemeClr val="hlink"/>
                </a:solidFill>
                <a:latin typeface="Calibri"/>
                <a:ea typeface="Calibri"/>
                <a:cs typeface="Calibri"/>
                <a:sym typeface="Calibri"/>
                <a:hlinkClick r:id="rId3"/>
              </a:rPr>
              <a:t>http://www5.bluevalleyk12.org/techsource/?p=1757</a:t>
            </a:r>
            <a:r>
              <a:rPr lang="en-US" sz="2400" b="0" i="0" u="none" strike="noStrike" cap="none">
                <a:solidFill>
                  <a:schemeClr val="lt1"/>
                </a:solidFill>
                <a:latin typeface="Calibri"/>
                <a:ea typeface="Calibri"/>
                <a:cs typeface="Calibri"/>
                <a:sym typeface="Calibri"/>
              </a:rPr>
              <a:t> </a:t>
            </a:r>
          </a:p>
          <a:p>
            <a:pPr marL="457200" marR="0" lvl="0" indent="-457200" algn="l" rtl="0">
              <a:lnSpc>
                <a:spcPct val="90000"/>
              </a:lnSpc>
              <a:spcBef>
                <a:spcPts val="0"/>
              </a:spcBef>
              <a:buClr>
                <a:schemeClr val="lt1"/>
              </a:buClr>
              <a:buSzPct val="100000"/>
              <a:buFont typeface="Arial"/>
              <a:buChar char="•"/>
            </a:pPr>
            <a:r>
              <a:rPr lang="en-US" sz="2400" b="0" i="0" u="sng" strike="noStrike" cap="none">
                <a:solidFill>
                  <a:schemeClr val="hlink"/>
                </a:solidFill>
                <a:latin typeface="Calibri"/>
                <a:ea typeface="Calibri"/>
                <a:cs typeface="Calibri"/>
                <a:sym typeface="Calibri"/>
                <a:hlinkClick r:id="rId4"/>
              </a:rPr>
              <a:t>http://www.principals.org/tabid/3788/default.aspx?topic=Technology_Integration_Will_We_Know_It_When_We_See_It_A_New_Taxonomy</a:t>
            </a:r>
          </a:p>
          <a:p>
            <a:pPr marL="457200" marR="0" lvl="0" indent="-457200" algn="l" rtl="0">
              <a:lnSpc>
                <a:spcPct val="90000"/>
              </a:lnSpc>
              <a:spcBef>
                <a:spcPts val="0"/>
              </a:spcBef>
              <a:buClr>
                <a:schemeClr val="lt1"/>
              </a:buClr>
              <a:buSzPct val="100000"/>
              <a:buFont typeface="Arial"/>
              <a:buChar char="•"/>
            </a:pPr>
            <a:r>
              <a:rPr lang="en-US" sz="2400" b="0" i="0" u="sng" strike="noStrike" cap="none">
                <a:solidFill>
                  <a:schemeClr val="hlink"/>
                </a:solidFill>
                <a:latin typeface="Calibri"/>
                <a:ea typeface="Calibri"/>
                <a:cs typeface="Calibri"/>
                <a:sym typeface="Calibri"/>
                <a:hlinkClick r:id="rId5"/>
              </a:rPr>
              <a:t>http://gettingsmart.com/2013/07/using-samr-to-teach-above-the-line/</a:t>
            </a:r>
          </a:p>
          <a:p>
            <a:pPr marL="457200" marR="0" lvl="0" indent="-457200" algn="l" rtl="0">
              <a:lnSpc>
                <a:spcPct val="90000"/>
              </a:lnSpc>
              <a:spcBef>
                <a:spcPts val="0"/>
              </a:spcBef>
              <a:buClr>
                <a:schemeClr val="lt1"/>
              </a:buClr>
              <a:buSzPct val="100000"/>
              <a:buFont typeface="Arial"/>
              <a:buChar char="•"/>
            </a:pPr>
            <a:r>
              <a:rPr lang="en-US" sz="2400" b="0" i="0" u="sng" strike="noStrike" cap="none">
                <a:solidFill>
                  <a:schemeClr val="hlink"/>
                </a:solidFill>
                <a:latin typeface="Calibri"/>
                <a:ea typeface="Calibri"/>
                <a:cs typeface="Calibri"/>
                <a:sym typeface="Calibri"/>
                <a:hlinkClick r:id="rId6"/>
              </a:rPr>
              <a:t>https://historytech.wordpress.com/2012/11/26/the-samr-model-of-tech-integration-and-mobile-apps/</a:t>
            </a:r>
          </a:p>
          <a:p>
            <a:pPr marL="457200" marR="0" lvl="0" indent="-457200" algn="l" rtl="0">
              <a:lnSpc>
                <a:spcPct val="90000"/>
              </a:lnSpc>
              <a:spcBef>
                <a:spcPts val="0"/>
              </a:spcBef>
              <a:buClr>
                <a:schemeClr val="lt1"/>
              </a:buClr>
              <a:buSzPct val="100000"/>
              <a:buFont typeface="Arial"/>
              <a:buChar char="•"/>
            </a:pPr>
            <a:r>
              <a:rPr lang="en-US" sz="2400" b="0" i="0" u="sng" strike="noStrike" cap="none">
                <a:solidFill>
                  <a:schemeClr val="hlink"/>
                </a:solidFill>
                <a:latin typeface="Calibri"/>
                <a:ea typeface="Calibri"/>
                <a:cs typeface="Calibri"/>
                <a:sym typeface="Calibri"/>
                <a:hlinkClick r:id="rId7"/>
              </a:rPr>
              <a:t>http://itunesu.bluevalleyk12.org/samr/samr_instructionaldecisions.pdf</a:t>
            </a:r>
          </a:p>
          <a:p>
            <a:pPr marL="457200" marR="0" lvl="0" indent="-457200" algn="l" rtl="0">
              <a:lnSpc>
                <a:spcPct val="90000"/>
              </a:lnSpc>
              <a:spcBef>
                <a:spcPts val="0"/>
              </a:spcBef>
              <a:buClr>
                <a:schemeClr val="lt1"/>
              </a:buClr>
              <a:buSzPct val="100000"/>
              <a:buFont typeface="Arial"/>
              <a:buChar char="•"/>
            </a:pPr>
            <a:r>
              <a:rPr lang="en-US" sz="2400" b="0" i="0" u="sng" strike="noStrike" cap="none">
                <a:solidFill>
                  <a:schemeClr val="hlink"/>
                </a:solidFill>
                <a:latin typeface="Calibri"/>
                <a:ea typeface="Calibri"/>
                <a:cs typeface="Calibri"/>
                <a:sym typeface="Calibri"/>
                <a:hlinkClick r:id="rId8"/>
              </a:rPr>
              <a:t>https://www.edsurge.com/n/2015-02-06-a-guide-for-bringing-the-samr-model-to-ipads</a:t>
            </a:r>
          </a:p>
          <a:p>
            <a:pPr marL="457200" marR="0" lvl="0" indent="-457200" algn="l" rtl="0">
              <a:lnSpc>
                <a:spcPct val="90000"/>
              </a:lnSpc>
              <a:spcBef>
                <a:spcPts val="0"/>
              </a:spcBef>
              <a:buClr>
                <a:schemeClr val="lt1"/>
              </a:buClr>
              <a:buSzPct val="100000"/>
              <a:buFont typeface="Arial"/>
              <a:buChar char="•"/>
            </a:pPr>
            <a:r>
              <a:rPr lang="en-US" sz="2400" b="0" i="0" u="sng" strike="noStrike" cap="none">
                <a:solidFill>
                  <a:schemeClr val="hlink"/>
                </a:solidFill>
                <a:latin typeface="Calibri"/>
                <a:ea typeface="Calibri"/>
                <a:cs typeface="Calibri"/>
                <a:sym typeface="Calibri"/>
                <a:hlinkClick r:id="rId9"/>
              </a:rPr>
              <a:t>https://jorganiser.files.wordpress.com/2013/08/samr-starbucks.jpg</a:t>
            </a:r>
            <a:r>
              <a:rPr lang="en-US" sz="2400" b="0" i="0" u="none" strike="noStrike" cap="none">
                <a:solidFill>
                  <a:schemeClr val="lt1"/>
                </a:solidFill>
                <a:latin typeface="Calibri"/>
                <a:ea typeface="Calibri"/>
                <a:cs typeface="Calibri"/>
                <a:sym typeface="Calibri"/>
              </a:rPr>
              <a:t> </a:t>
            </a:r>
          </a:p>
          <a:p>
            <a:pPr marL="457200" marR="0" lvl="0" indent="-457200" algn="l" rtl="0">
              <a:lnSpc>
                <a:spcPct val="90000"/>
              </a:lnSpc>
              <a:spcBef>
                <a:spcPts val="0"/>
              </a:spcBef>
              <a:buClr>
                <a:schemeClr val="lt1"/>
              </a:buClr>
              <a:buSzPct val="100000"/>
              <a:buFont typeface="Arial"/>
              <a:buNone/>
            </a:pPr>
            <a:endParaRPr sz="2400" b="0" i="0" u="none" strike="noStrike" cap="none">
              <a:solidFill>
                <a:schemeClr val="lt1"/>
              </a:solidFill>
              <a:latin typeface="Calibri"/>
              <a:ea typeface="Calibri"/>
              <a:cs typeface="Calibri"/>
              <a:sym typeface="Calibri"/>
            </a:endParaRPr>
          </a:p>
          <a:p>
            <a:pPr marL="457200" marR="0" lvl="0" indent="-457200" algn="l" rtl="0">
              <a:lnSpc>
                <a:spcPct val="90000"/>
              </a:lnSpc>
              <a:spcBef>
                <a:spcPts val="0"/>
              </a:spcBef>
              <a:buClr>
                <a:schemeClr val="lt1"/>
              </a:buClr>
              <a:buSzPct val="100000"/>
              <a:buFont typeface="Arial"/>
              <a:buNone/>
            </a:pPr>
            <a:endParaRPr sz="2400" b="0" i="0" u="none" strike="noStrike" cap="none">
              <a:solidFill>
                <a:schemeClr val="lt1"/>
              </a:solidFill>
              <a:latin typeface="Calibri"/>
              <a:ea typeface="Calibri"/>
              <a:cs typeface="Calibri"/>
              <a:sym typeface="Calibri"/>
            </a:endParaRPr>
          </a:p>
          <a:p>
            <a:pPr marL="0" marR="0" lvl="0" indent="0" algn="l" rtl="0">
              <a:lnSpc>
                <a:spcPct val="90000"/>
              </a:lnSpc>
              <a:spcBef>
                <a:spcPts val="0"/>
              </a:spcBef>
              <a:buClr>
                <a:schemeClr val="lt1"/>
              </a:buClr>
              <a:buSzPct val="25000"/>
              <a:buFont typeface="Calibri"/>
              <a:buNone/>
            </a:pPr>
            <a:endParaRPr sz="2800" b="0" i="0" u="none" strike="noStrike" cap="none">
              <a:solidFill>
                <a:schemeClr val="lt1"/>
              </a:solidFill>
              <a:latin typeface="Calibri"/>
              <a:ea typeface="Calibri"/>
              <a:cs typeface="Calibri"/>
              <a:sym typeface="Calibri"/>
            </a:endParaRPr>
          </a:p>
          <a:p>
            <a:pPr marL="0" marR="0" lvl="0" indent="0" algn="l" rtl="0">
              <a:lnSpc>
                <a:spcPct val="90000"/>
              </a:lnSpc>
              <a:spcBef>
                <a:spcPts val="0"/>
              </a:spcBef>
              <a:buClr>
                <a:schemeClr val="lt1"/>
              </a:buClr>
              <a:buSzPct val="25000"/>
              <a:buFont typeface="Calibri"/>
              <a:buNone/>
            </a:pPr>
            <a:endParaRPr sz="2800" b="0" i="0" u="none" strike="noStrike" cap="none">
              <a:solidFill>
                <a:schemeClr val="lt1"/>
              </a:solidFill>
              <a:latin typeface="Calibri"/>
              <a:ea typeface="Calibri"/>
              <a:cs typeface="Calibri"/>
              <a:sym typeface="Calibri"/>
            </a:endParaRPr>
          </a:p>
          <a:p>
            <a:pPr marL="0" marR="0" lvl="0" indent="0" algn="l" rtl="0">
              <a:lnSpc>
                <a:spcPct val="90000"/>
              </a:lnSpc>
              <a:spcBef>
                <a:spcPts val="0"/>
              </a:spcBef>
              <a:buClr>
                <a:schemeClr val="lt1"/>
              </a:buClr>
              <a:buSzPct val="25000"/>
              <a:buFont typeface="Calibri"/>
              <a:buNone/>
            </a:pPr>
            <a:endParaRPr sz="2800" b="0" i="0" u="none" strike="noStrike" cap="none">
              <a:solidFill>
                <a:schemeClr val="lt1"/>
              </a:solidFill>
              <a:latin typeface="Calibri"/>
              <a:ea typeface="Calibri"/>
              <a:cs typeface="Calibri"/>
              <a:sym typeface="Calibri"/>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ctrTitle"/>
          </p:nvPr>
        </p:nvSpPr>
        <p:spPr>
          <a:xfrm>
            <a:off x="2057400" y="228600"/>
            <a:ext cx="4498181" cy="1407595"/>
          </a:xfrm>
          <a:prstGeom prst="rect">
            <a:avLst/>
          </a:prstGeom>
          <a:noFill/>
          <a:ln>
            <a:noFill/>
          </a:ln>
        </p:spPr>
        <p:txBody>
          <a:bodyPr lIns="0" tIns="0" rIns="0" bIns="0" anchor="ctr" anchorCtr="0">
            <a:noAutofit/>
          </a:bodyPr>
          <a:lstStyle/>
          <a:p>
            <a:pPr marL="0" marR="0" lvl="0" indent="0" algn="l" rtl="0">
              <a:lnSpc>
                <a:spcPct val="90000"/>
              </a:lnSpc>
              <a:spcBef>
                <a:spcPts val="0"/>
              </a:spcBef>
              <a:buClr>
                <a:srgbClr val="FFFFB9"/>
              </a:buClr>
              <a:buSzPct val="25000"/>
              <a:buFont typeface="Calibri"/>
              <a:buNone/>
            </a:pPr>
            <a:r>
              <a:rPr lang="en-US" sz="5400" b="1" i="0" u="none" strike="noStrike" cap="none">
                <a:solidFill>
                  <a:srgbClr val="FFFFB9"/>
                </a:solidFill>
                <a:latin typeface="Calibri"/>
                <a:ea typeface="Calibri"/>
                <a:cs typeface="Calibri"/>
                <a:sym typeface="Calibri"/>
              </a:rPr>
              <a:t>What is SAMR?</a:t>
            </a:r>
          </a:p>
        </p:txBody>
      </p:sp>
      <p:sp>
        <p:nvSpPr>
          <p:cNvPr id="66" name="Shape 66"/>
          <p:cNvSpPr txBox="1">
            <a:spLocks noGrp="1"/>
          </p:cNvSpPr>
          <p:nvPr>
            <p:ph type="subTitle" idx="1"/>
          </p:nvPr>
        </p:nvSpPr>
        <p:spPr>
          <a:xfrm>
            <a:off x="533400" y="1752600"/>
            <a:ext cx="7878762" cy="2666998"/>
          </a:xfrm>
          <a:prstGeom prst="rect">
            <a:avLst/>
          </a:prstGeom>
          <a:noFill/>
          <a:ln>
            <a:noFill/>
          </a:ln>
        </p:spPr>
        <p:txBody>
          <a:bodyPr lIns="0" tIns="0" rIns="0" bIns="0" anchor="t" anchorCtr="0">
            <a:noAutofit/>
          </a:bodyPr>
          <a:lstStyle/>
          <a:p>
            <a:pPr marL="457200" marR="0" lvl="0" indent="-457200" algn="l" rtl="0">
              <a:lnSpc>
                <a:spcPct val="90000"/>
              </a:lnSpc>
              <a:spcBef>
                <a:spcPts val="0"/>
              </a:spcBef>
              <a:spcAft>
                <a:spcPts val="0"/>
              </a:spcAft>
              <a:buClr>
                <a:schemeClr val="lt1"/>
              </a:buClr>
              <a:buSzPct val="100000"/>
              <a:buFont typeface="Arial"/>
              <a:buChar char="•"/>
            </a:pPr>
            <a:r>
              <a:rPr lang="en-US" sz="3200" b="0" i="0" u="none" strike="noStrike" cap="none">
                <a:solidFill>
                  <a:schemeClr val="lt1"/>
                </a:solidFill>
                <a:latin typeface="Calibri"/>
                <a:ea typeface="Calibri"/>
                <a:cs typeface="Calibri"/>
                <a:sym typeface="Calibri"/>
              </a:rPr>
              <a:t>Model of technology integration</a:t>
            </a:r>
          </a:p>
          <a:p>
            <a:pPr marL="0" marR="0" lvl="0" indent="0" algn="l" rtl="0">
              <a:lnSpc>
                <a:spcPct val="90000"/>
              </a:lnSpc>
              <a:spcBef>
                <a:spcPts val="120"/>
              </a:spcBef>
              <a:spcAft>
                <a:spcPts val="0"/>
              </a:spcAft>
              <a:buClr>
                <a:schemeClr val="lt1"/>
              </a:buClr>
              <a:buSzPct val="25000"/>
              <a:buFont typeface="Calibri"/>
              <a:buNone/>
            </a:pPr>
            <a:endParaRPr sz="3200" b="0" i="0" u="none" strike="noStrike" cap="none">
              <a:solidFill>
                <a:schemeClr val="lt1"/>
              </a:solidFill>
              <a:latin typeface="Calibri"/>
              <a:ea typeface="Calibri"/>
              <a:cs typeface="Calibri"/>
              <a:sym typeface="Calibri"/>
            </a:endParaRPr>
          </a:p>
          <a:p>
            <a:pPr marL="457200" marR="0" lvl="0" indent="-457200" algn="l" rtl="0">
              <a:lnSpc>
                <a:spcPct val="90000"/>
              </a:lnSpc>
              <a:spcBef>
                <a:spcPts val="120"/>
              </a:spcBef>
              <a:spcAft>
                <a:spcPts val="0"/>
              </a:spcAft>
              <a:buClr>
                <a:schemeClr val="lt1"/>
              </a:buClr>
              <a:buSzPct val="100000"/>
              <a:buFont typeface="Arial"/>
              <a:buChar char="•"/>
            </a:pPr>
            <a:r>
              <a:rPr lang="en-US" sz="3200" b="0" i="0" u="none" strike="noStrike" cap="none">
                <a:solidFill>
                  <a:schemeClr val="lt1"/>
                </a:solidFill>
                <a:latin typeface="Calibri"/>
                <a:ea typeface="Calibri"/>
                <a:cs typeface="Calibri"/>
                <a:sym typeface="Calibri"/>
              </a:rPr>
              <a:t>A framework to assist teachers in planning for instruction</a:t>
            </a:r>
          </a:p>
          <a:p>
            <a:pPr marL="0" marR="0" lvl="0" indent="0" algn="l" rtl="0">
              <a:lnSpc>
                <a:spcPct val="90000"/>
              </a:lnSpc>
              <a:spcBef>
                <a:spcPts val="120"/>
              </a:spcBef>
              <a:spcAft>
                <a:spcPts val="0"/>
              </a:spcAft>
              <a:buClr>
                <a:schemeClr val="lt1"/>
              </a:buClr>
              <a:buSzPct val="25000"/>
              <a:buFont typeface="Calibri"/>
              <a:buNone/>
            </a:pPr>
            <a:endParaRPr sz="3200" b="0" i="0" u="none" strike="noStrike" cap="none">
              <a:solidFill>
                <a:schemeClr val="lt1"/>
              </a:solidFill>
              <a:latin typeface="Calibri"/>
              <a:ea typeface="Calibri"/>
              <a:cs typeface="Calibri"/>
              <a:sym typeface="Calibri"/>
            </a:endParaRPr>
          </a:p>
          <a:p>
            <a:pPr marL="457200" marR="0" lvl="0" indent="-457200" algn="l" rtl="0">
              <a:lnSpc>
                <a:spcPct val="90000"/>
              </a:lnSpc>
              <a:spcBef>
                <a:spcPts val="120"/>
              </a:spcBef>
              <a:spcAft>
                <a:spcPts val="0"/>
              </a:spcAft>
              <a:buClr>
                <a:schemeClr val="lt1"/>
              </a:buClr>
              <a:buSzPct val="100000"/>
              <a:buFont typeface="Arial"/>
              <a:buChar char="•"/>
            </a:pPr>
            <a:r>
              <a:rPr lang="en-US" sz="3200" b="0" i="0" u="none" strike="noStrike" cap="none">
                <a:solidFill>
                  <a:schemeClr val="lt1"/>
                </a:solidFill>
                <a:latin typeface="Calibri"/>
                <a:ea typeface="Calibri"/>
                <a:cs typeface="Calibri"/>
                <a:sym typeface="Calibri"/>
              </a:rPr>
              <a:t>4 </a:t>
            </a:r>
            <a:r>
              <a:rPr lang="en-US" sz="3200">
                <a:solidFill>
                  <a:schemeClr val="lt1"/>
                </a:solidFill>
                <a:latin typeface="Calibri"/>
                <a:ea typeface="Calibri"/>
                <a:cs typeface="Calibri"/>
                <a:sym typeface="Calibri"/>
              </a:rPr>
              <a:t>areas </a:t>
            </a:r>
            <a:r>
              <a:rPr lang="en-US" sz="3200" b="0" i="0" u="none" strike="noStrike" cap="none">
                <a:solidFill>
                  <a:schemeClr val="lt1"/>
                </a:solidFill>
                <a:latin typeface="Calibri"/>
                <a:ea typeface="Calibri"/>
                <a:cs typeface="Calibri"/>
                <a:sym typeface="Calibri"/>
              </a:rPr>
              <a:t>describe role of tech in instruction</a:t>
            </a:r>
          </a:p>
          <a:p>
            <a:pPr marL="0" marR="0" lvl="0" indent="0" algn="l" rtl="0">
              <a:lnSpc>
                <a:spcPct val="90000"/>
              </a:lnSpc>
              <a:spcBef>
                <a:spcPts val="120"/>
              </a:spcBef>
              <a:buClr>
                <a:schemeClr val="lt1"/>
              </a:buClr>
              <a:buSzPct val="25000"/>
              <a:buFont typeface="Calibri"/>
              <a:buNone/>
            </a:pPr>
            <a:endParaRPr sz="3200" b="0" i="0" u="none" strike="noStrike" cap="none">
              <a:solidFill>
                <a:schemeClr val="lt1"/>
              </a:solidFill>
              <a:latin typeface="Calibri"/>
              <a:ea typeface="Calibri"/>
              <a:cs typeface="Calibri"/>
              <a:sym typeface="Calibri"/>
            </a:endParaRPr>
          </a:p>
        </p:txBody>
      </p:sp>
      <p:sp>
        <p:nvSpPr>
          <p:cNvPr id="67" name="Shape 67"/>
          <p:cNvSpPr txBox="1"/>
          <p:nvPr/>
        </p:nvSpPr>
        <p:spPr>
          <a:xfrm>
            <a:off x="2438400" y="4648200"/>
            <a:ext cx="3733800" cy="1981199"/>
          </a:xfrm>
          <a:prstGeom prst="rect">
            <a:avLst/>
          </a:prstGeom>
          <a:noFill/>
          <a:ln>
            <a:noFill/>
          </a:ln>
        </p:spPr>
        <p:txBody>
          <a:bodyPr lIns="0" tIns="0" rIns="0" bIns="0" anchor="t" anchorCtr="0">
            <a:noAutofit/>
          </a:bodyPr>
          <a:lstStyle/>
          <a:p>
            <a:pPr marL="457200" marR="0" lvl="0" indent="-457200" algn="l" rtl="0">
              <a:lnSpc>
                <a:spcPct val="90000"/>
              </a:lnSpc>
              <a:spcBef>
                <a:spcPts val="0"/>
              </a:spcBef>
              <a:buClr>
                <a:schemeClr val="lt1"/>
              </a:buClr>
              <a:buSzPct val="100000"/>
              <a:buFont typeface="Arial"/>
              <a:buChar char="•"/>
            </a:pPr>
            <a:r>
              <a:rPr lang="en-US" sz="3200" b="0" i="0" u="none" strike="noStrike" cap="none">
                <a:solidFill>
                  <a:schemeClr val="lt1"/>
                </a:solidFill>
                <a:latin typeface="Calibri"/>
                <a:ea typeface="Calibri"/>
                <a:cs typeface="Calibri"/>
                <a:sym typeface="Calibri"/>
              </a:rPr>
              <a:t>Substitution</a:t>
            </a:r>
          </a:p>
          <a:p>
            <a:pPr marL="457200" marR="0" lvl="0" indent="-457200" algn="l" rtl="0">
              <a:lnSpc>
                <a:spcPct val="90000"/>
              </a:lnSpc>
              <a:spcBef>
                <a:spcPts val="0"/>
              </a:spcBef>
              <a:buClr>
                <a:schemeClr val="lt1"/>
              </a:buClr>
              <a:buSzPct val="100000"/>
              <a:buFont typeface="Arial"/>
              <a:buChar char="•"/>
            </a:pPr>
            <a:r>
              <a:rPr lang="en-US" sz="3200" b="0" i="0" u="none" strike="noStrike" cap="none">
                <a:solidFill>
                  <a:schemeClr val="lt1"/>
                </a:solidFill>
                <a:latin typeface="Calibri"/>
                <a:ea typeface="Calibri"/>
                <a:cs typeface="Calibri"/>
                <a:sym typeface="Calibri"/>
              </a:rPr>
              <a:t>Augmentation</a:t>
            </a:r>
          </a:p>
          <a:p>
            <a:pPr marL="457200" marR="0" lvl="0" indent="-457200" algn="l" rtl="0">
              <a:lnSpc>
                <a:spcPct val="90000"/>
              </a:lnSpc>
              <a:spcBef>
                <a:spcPts val="0"/>
              </a:spcBef>
              <a:buClr>
                <a:schemeClr val="lt1"/>
              </a:buClr>
              <a:buSzPct val="100000"/>
              <a:buFont typeface="Arial"/>
              <a:buChar char="•"/>
            </a:pPr>
            <a:r>
              <a:rPr lang="en-US" sz="3200" b="0" i="0" u="none" strike="noStrike" cap="none">
                <a:solidFill>
                  <a:schemeClr val="lt1"/>
                </a:solidFill>
                <a:latin typeface="Calibri"/>
                <a:ea typeface="Calibri"/>
                <a:cs typeface="Calibri"/>
                <a:sym typeface="Calibri"/>
              </a:rPr>
              <a:t>Modification</a:t>
            </a:r>
          </a:p>
          <a:p>
            <a:pPr marL="457200" marR="0" lvl="0" indent="-457200" algn="l" rtl="0">
              <a:lnSpc>
                <a:spcPct val="90000"/>
              </a:lnSpc>
              <a:spcBef>
                <a:spcPts val="0"/>
              </a:spcBef>
              <a:buClr>
                <a:schemeClr val="lt1"/>
              </a:buClr>
              <a:buSzPct val="100000"/>
              <a:buFont typeface="Arial"/>
              <a:buChar char="•"/>
            </a:pPr>
            <a:r>
              <a:rPr lang="en-US" sz="3200" b="0" i="0" u="none" strike="noStrike" cap="none">
                <a:solidFill>
                  <a:schemeClr val="lt1"/>
                </a:solidFill>
                <a:latin typeface="Calibri"/>
                <a:ea typeface="Calibri"/>
                <a:cs typeface="Calibri"/>
                <a:sym typeface="Calibri"/>
              </a:rPr>
              <a:t>Redefinition</a:t>
            </a:r>
          </a:p>
          <a:p>
            <a:pPr marL="457200" marR="0" lvl="0" indent="-457200" algn="l" rtl="0">
              <a:lnSpc>
                <a:spcPct val="90000"/>
              </a:lnSpc>
              <a:spcBef>
                <a:spcPts val="0"/>
              </a:spcBef>
              <a:buClr>
                <a:schemeClr val="lt1"/>
              </a:buClr>
              <a:buFont typeface="Arial"/>
              <a:buNone/>
            </a:pPr>
            <a:endParaRPr sz="3200" b="0" i="0" u="none" strike="noStrike" cap="none">
              <a:solidFill>
                <a:schemeClr val="lt1"/>
              </a:solidFill>
              <a:latin typeface="Calibri"/>
              <a:ea typeface="Calibri"/>
              <a:cs typeface="Calibri"/>
              <a:sym typeface="Calibri"/>
            </a:endParaRPr>
          </a:p>
          <a:p>
            <a:pPr marL="457200" marR="0" lvl="0" indent="-457200" algn="l" rtl="0">
              <a:lnSpc>
                <a:spcPct val="90000"/>
              </a:lnSpc>
              <a:spcBef>
                <a:spcPts val="0"/>
              </a:spcBef>
              <a:buClr>
                <a:schemeClr val="lt1"/>
              </a:buClr>
              <a:buFont typeface="Arial"/>
              <a:buNone/>
            </a:pPr>
            <a:endParaRPr sz="3200" b="0" i="0" u="none" strike="noStrike" cap="none">
              <a:solidFill>
                <a:schemeClr val="lt1"/>
              </a:solidFill>
              <a:latin typeface="Calibri"/>
              <a:ea typeface="Calibri"/>
              <a:cs typeface="Calibri"/>
              <a:sym typeface="Calibri"/>
            </a:endParaRPr>
          </a:p>
          <a:p>
            <a:pPr marL="457200" marR="0" lvl="0" indent="-457200" algn="l" rtl="0">
              <a:lnSpc>
                <a:spcPct val="90000"/>
              </a:lnSpc>
              <a:spcBef>
                <a:spcPts val="0"/>
              </a:spcBef>
              <a:buClr>
                <a:schemeClr val="lt1"/>
              </a:buClr>
              <a:buFont typeface="Arial"/>
              <a:buNone/>
            </a:pPr>
            <a:endParaRPr sz="3200" b="0" i="0" u="none" strike="noStrike" cap="none">
              <a:solidFill>
                <a:schemeClr val="lt1"/>
              </a:solidFill>
              <a:latin typeface="Calibri"/>
              <a:ea typeface="Calibri"/>
              <a:cs typeface="Calibri"/>
              <a:sym typeface="Calibri"/>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pic>
        <p:nvPicPr>
          <p:cNvPr id="72" name="Shape 72"/>
          <p:cNvPicPr preferRelativeResize="0"/>
          <p:nvPr/>
        </p:nvPicPr>
        <p:blipFill rotWithShape="1">
          <a:blip r:embed="rId3">
            <a:alphaModFix/>
          </a:blip>
          <a:srcRect/>
          <a:stretch/>
        </p:blipFill>
        <p:spPr>
          <a:xfrm>
            <a:off x="381000" y="305437"/>
            <a:ext cx="8381999" cy="6250245"/>
          </a:xfrm>
          <a:prstGeom prst="rect">
            <a:avLst/>
          </a:prstGeom>
          <a:noFill/>
          <a:ln>
            <a:noFill/>
          </a:ln>
        </p:spPr>
      </p:pic>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a:spLocks noGrp="1"/>
          </p:cNvSpPr>
          <p:nvPr>
            <p:ph type="ctrTitle"/>
          </p:nvPr>
        </p:nvSpPr>
        <p:spPr>
          <a:xfrm>
            <a:off x="1033991" y="228600"/>
            <a:ext cx="7043207" cy="1523494"/>
          </a:xfrm>
          <a:prstGeom prst="rect">
            <a:avLst/>
          </a:prstGeom>
          <a:noFill/>
          <a:ln>
            <a:noFill/>
          </a:ln>
        </p:spPr>
        <p:txBody>
          <a:bodyPr lIns="0" tIns="0" rIns="0" bIns="0" anchor="ctr" anchorCtr="0">
            <a:noAutofit/>
          </a:bodyPr>
          <a:lstStyle/>
          <a:p>
            <a:pPr marL="0" marR="0" lvl="0" indent="0" algn="ctr" rtl="0">
              <a:lnSpc>
                <a:spcPct val="90000"/>
              </a:lnSpc>
              <a:spcBef>
                <a:spcPts val="0"/>
              </a:spcBef>
              <a:buClr>
                <a:srgbClr val="FFFFB9"/>
              </a:buClr>
              <a:buSzPct val="25000"/>
              <a:buFont typeface="Calibri"/>
              <a:buNone/>
            </a:pPr>
            <a:r>
              <a:rPr lang="en-US" sz="5400" b="1" i="0" u="none" strike="noStrike" cap="none">
                <a:solidFill>
                  <a:srgbClr val="FFFFB9"/>
                </a:solidFill>
                <a:latin typeface="Calibri"/>
                <a:ea typeface="Calibri"/>
                <a:cs typeface="Calibri"/>
                <a:sym typeface="Calibri"/>
              </a:rPr>
              <a:t>Successful Technology Integration</a:t>
            </a:r>
          </a:p>
        </p:txBody>
      </p:sp>
      <p:sp>
        <p:nvSpPr>
          <p:cNvPr id="78" name="Shape 78"/>
          <p:cNvSpPr txBox="1">
            <a:spLocks noGrp="1"/>
          </p:cNvSpPr>
          <p:nvPr>
            <p:ph type="subTitle" idx="1"/>
          </p:nvPr>
        </p:nvSpPr>
        <p:spPr>
          <a:xfrm>
            <a:off x="533400" y="2057400"/>
            <a:ext cx="8077199" cy="4495800"/>
          </a:xfrm>
          <a:prstGeom prst="rect">
            <a:avLst/>
          </a:prstGeom>
          <a:noFill/>
          <a:ln>
            <a:noFill/>
          </a:ln>
        </p:spPr>
        <p:txBody>
          <a:bodyPr lIns="0" tIns="0" rIns="0" bIns="0" anchor="t" anchorCtr="0">
            <a:noAutofit/>
          </a:bodyPr>
          <a:lstStyle/>
          <a:p>
            <a:pPr marL="457200" marR="0" lvl="0" indent="-457200" algn="l" rtl="0">
              <a:lnSpc>
                <a:spcPct val="90000"/>
              </a:lnSpc>
              <a:spcBef>
                <a:spcPts val="0"/>
              </a:spcBef>
              <a:spcAft>
                <a:spcPts val="0"/>
              </a:spcAft>
              <a:buClr>
                <a:schemeClr val="lt1"/>
              </a:buClr>
              <a:buSzPct val="100000"/>
              <a:buFont typeface="Arial"/>
              <a:buChar char="•"/>
            </a:pPr>
            <a:r>
              <a:rPr lang="en-US" sz="2800" b="0" i="0" u="none" strike="noStrike" cap="none">
                <a:solidFill>
                  <a:schemeClr val="lt1"/>
                </a:solidFill>
                <a:latin typeface="Calibri"/>
                <a:ea typeface="Calibri"/>
                <a:cs typeface="Calibri"/>
                <a:sym typeface="Calibri"/>
              </a:rPr>
              <a:t>Teachers make </a:t>
            </a:r>
            <a:r>
              <a:rPr lang="en-US" sz="2800" b="1" i="1" u="none" strike="noStrike" cap="none">
                <a:solidFill>
                  <a:schemeClr val="lt1"/>
                </a:solidFill>
                <a:latin typeface="Calibri"/>
                <a:ea typeface="Calibri"/>
                <a:cs typeface="Calibri"/>
                <a:sym typeface="Calibri"/>
              </a:rPr>
              <a:t>purposeful </a:t>
            </a:r>
            <a:r>
              <a:rPr lang="en-US" sz="2800" b="0" i="0" u="none" strike="noStrike" cap="none">
                <a:solidFill>
                  <a:schemeClr val="lt1"/>
                </a:solidFill>
                <a:latin typeface="Calibri"/>
                <a:ea typeface="Calibri"/>
                <a:cs typeface="Calibri"/>
                <a:sym typeface="Calibri"/>
              </a:rPr>
              <a:t>decisions about technology based on impact of technology on student learning</a:t>
            </a:r>
          </a:p>
          <a:p>
            <a:pPr marL="457200" marR="0" lvl="0" indent="-457200" algn="l" rtl="0">
              <a:lnSpc>
                <a:spcPct val="90000"/>
              </a:lnSpc>
              <a:spcBef>
                <a:spcPts val="800"/>
              </a:spcBef>
              <a:spcAft>
                <a:spcPts val="0"/>
              </a:spcAft>
              <a:buClr>
                <a:schemeClr val="lt1"/>
              </a:buClr>
              <a:buSzPct val="100000"/>
              <a:buFont typeface="Arial"/>
              <a:buChar char="•"/>
            </a:pPr>
            <a:r>
              <a:rPr lang="en-US" sz="2800" b="0" i="0" u="none" strike="noStrike" cap="none">
                <a:solidFill>
                  <a:schemeClr val="lt1"/>
                </a:solidFill>
                <a:latin typeface="Calibri"/>
                <a:ea typeface="Calibri"/>
                <a:cs typeface="Calibri"/>
                <a:sym typeface="Calibri"/>
              </a:rPr>
              <a:t>Efficient use of digital tools </a:t>
            </a:r>
          </a:p>
          <a:p>
            <a:pPr marL="914382" marR="0" lvl="1" indent="-469881" algn="ctr" rtl="0">
              <a:lnSpc>
                <a:spcPct val="90000"/>
              </a:lnSpc>
              <a:spcBef>
                <a:spcPts val="1280"/>
              </a:spcBef>
              <a:spcAft>
                <a:spcPts val="0"/>
              </a:spcAft>
              <a:buClr>
                <a:schemeClr val="lt1"/>
              </a:buClr>
              <a:buSzPct val="100000"/>
              <a:buFont typeface="Arial"/>
              <a:buChar char="•"/>
            </a:pPr>
            <a:r>
              <a:rPr lang="en-US" sz="2400" b="0" i="0" u="none" strike="noStrike" cap="none">
                <a:solidFill>
                  <a:schemeClr val="lt1"/>
                </a:solidFill>
                <a:latin typeface="Calibri"/>
                <a:ea typeface="Calibri"/>
                <a:cs typeface="Calibri"/>
                <a:sym typeface="Calibri"/>
              </a:rPr>
              <a:t>– </a:t>
            </a:r>
            <a:r>
              <a:rPr lang="en-US" sz="2400" b="0" i="1" u="none" strike="noStrike" cap="none">
                <a:solidFill>
                  <a:schemeClr val="lt1"/>
                </a:solidFill>
                <a:latin typeface="Calibri"/>
                <a:ea typeface="Calibri"/>
                <a:cs typeface="Calibri"/>
                <a:sym typeface="Calibri"/>
              </a:rPr>
              <a:t>appropriate</a:t>
            </a:r>
            <a:r>
              <a:rPr lang="en-US" sz="2400" b="0" i="0" u="none" strike="noStrike" cap="none">
                <a:solidFill>
                  <a:schemeClr val="lt1"/>
                </a:solidFill>
                <a:latin typeface="Calibri"/>
                <a:ea typeface="Calibri"/>
                <a:cs typeface="Calibri"/>
                <a:sym typeface="Calibri"/>
              </a:rPr>
              <a:t> technology</a:t>
            </a:r>
          </a:p>
          <a:p>
            <a:pPr marL="457200" marR="0" lvl="0" indent="-457200" algn="l" rtl="0">
              <a:lnSpc>
                <a:spcPct val="90000"/>
              </a:lnSpc>
              <a:spcBef>
                <a:spcPts val="800"/>
              </a:spcBef>
              <a:spcAft>
                <a:spcPts val="0"/>
              </a:spcAft>
              <a:buClr>
                <a:schemeClr val="lt1"/>
              </a:buClr>
              <a:buSzPct val="100000"/>
              <a:buFont typeface="Arial"/>
              <a:buChar char="•"/>
            </a:pPr>
            <a:r>
              <a:rPr lang="en-US" sz="2800" b="0" i="0" u="none" strike="noStrike" cap="none">
                <a:solidFill>
                  <a:schemeClr val="lt1"/>
                </a:solidFill>
                <a:latin typeface="Calibri"/>
                <a:ea typeface="Calibri"/>
                <a:cs typeface="Calibri"/>
                <a:sym typeface="Calibri"/>
              </a:rPr>
              <a:t>Design formative/summative assessment rubrics</a:t>
            </a:r>
          </a:p>
          <a:p>
            <a:pPr marL="457200" marR="0" lvl="0" indent="-457200" algn="l" rtl="0">
              <a:lnSpc>
                <a:spcPct val="90000"/>
              </a:lnSpc>
              <a:spcBef>
                <a:spcPts val="800"/>
              </a:spcBef>
              <a:spcAft>
                <a:spcPts val="0"/>
              </a:spcAft>
              <a:buClr>
                <a:schemeClr val="lt1"/>
              </a:buClr>
              <a:buSzPct val="100000"/>
              <a:buFont typeface="Arial"/>
              <a:buChar char="•"/>
            </a:pPr>
            <a:r>
              <a:rPr lang="en-US" sz="2800" b="0" i="0" u="none" strike="noStrike" cap="none">
                <a:solidFill>
                  <a:schemeClr val="lt1"/>
                </a:solidFill>
                <a:latin typeface="Calibri"/>
                <a:ea typeface="Calibri"/>
                <a:cs typeface="Calibri"/>
                <a:sym typeface="Calibri"/>
              </a:rPr>
              <a:t>Technology should improve the process or outcome</a:t>
            </a:r>
          </a:p>
          <a:p>
            <a:pPr marL="457200" marR="0" lvl="0" indent="-457200" algn="l" rtl="0">
              <a:lnSpc>
                <a:spcPct val="90000"/>
              </a:lnSpc>
              <a:spcBef>
                <a:spcPts val="800"/>
              </a:spcBef>
              <a:spcAft>
                <a:spcPts val="0"/>
              </a:spcAft>
              <a:buClr>
                <a:schemeClr val="lt1"/>
              </a:buClr>
              <a:buSzPct val="100000"/>
              <a:buFont typeface="Arial"/>
              <a:buChar char="•"/>
            </a:pPr>
            <a:r>
              <a:rPr lang="en-US" sz="2800" b="0" i="0" u="none" strike="noStrike" cap="none">
                <a:solidFill>
                  <a:schemeClr val="lt1"/>
                </a:solidFill>
                <a:latin typeface="Calibri"/>
                <a:ea typeface="Calibri"/>
                <a:cs typeface="Calibri"/>
                <a:sym typeface="Calibri"/>
              </a:rPr>
              <a:t>Technology should improve teaching and learning</a:t>
            </a:r>
          </a:p>
          <a:p>
            <a:pPr marL="457200" marR="0" lvl="0" indent="-457200" algn="l" rtl="0">
              <a:lnSpc>
                <a:spcPct val="90000"/>
              </a:lnSpc>
              <a:spcBef>
                <a:spcPts val="800"/>
              </a:spcBef>
              <a:spcAft>
                <a:spcPts val="0"/>
              </a:spcAft>
              <a:buClr>
                <a:schemeClr val="lt1"/>
              </a:buClr>
              <a:buSzPct val="100000"/>
              <a:buFont typeface="Arial"/>
              <a:buChar char="•"/>
            </a:pPr>
            <a:r>
              <a:rPr lang="en-US" sz="2800" b="0" i="0" u="none" strike="noStrike" cap="none">
                <a:solidFill>
                  <a:schemeClr val="lt1"/>
                </a:solidFill>
                <a:latin typeface="Calibri"/>
                <a:ea typeface="Calibri"/>
                <a:cs typeface="Calibri"/>
                <a:sym typeface="Calibri"/>
              </a:rPr>
              <a:t>Key is to connect tools and process with targeted level</a:t>
            </a:r>
          </a:p>
          <a:p>
            <a:pPr marL="457200" marR="0" lvl="0" indent="-457200" algn="l" rtl="0">
              <a:lnSpc>
                <a:spcPct val="90000"/>
              </a:lnSpc>
              <a:spcBef>
                <a:spcPts val="800"/>
              </a:spcBef>
              <a:spcAft>
                <a:spcPts val="800"/>
              </a:spcAft>
              <a:buClr>
                <a:schemeClr val="lt1"/>
              </a:buClr>
              <a:buSzPct val="100000"/>
              <a:buFont typeface="Arial"/>
              <a:buNone/>
            </a:pPr>
            <a:endParaRPr sz="2400" b="0" i="0" u="none" strike="noStrike" cap="none">
              <a:solidFill>
                <a:schemeClr val="lt1"/>
              </a:solidFill>
              <a:latin typeface="Calibri"/>
              <a:ea typeface="Calibri"/>
              <a:cs typeface="Calibri"/>
              <a:sym typeface="Calibri"/>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a:spLocks noGrp="1"/>
          </p:cNvSpPr>
          <p:nvPr>
            <p:ph type="ctrTitle"/>
          </p:nvPr>
        </p:nvSpPr>
        <p:spPr>
          <a:xfrm>
            <a:off x="1066800" y="304800"/>
            <a:ext cx="7043207" cy="1219199"/>
          </a:xfrm>
          <a:prstGeom prst="rect">
            <a:avLst/>
          </a:prstGeom>
          <a:noFill/>
          <a:ln>
            <a:noFill/>
          </a:ln>
        </p:spPr>
        <p:txBody>
          <a:bodyPr lIns="0" tIns="0" rIns="0" bIns="0" anchor="ctr" anchorCtr="0">
            <a:noAutofit/>
          </a:bodyPr>
          <a:lstStyle/>
          <a:p>
            <a:pPr marL="0" marR="0" lvl="0" indent="0" algn="ctr" rtl="0">
              <a:lnSpc>
                <a:spcPct val="90000"/>
              </a:lnSpc>
              <a:spcBef>
                <a:spcPts val="0"/>
              </a:spcBef>
              <a:buClr>
                <a:srgbClr val="FFFFB9"/>
              </a:buClr>
              <a:buSzPct val="25000"/>
              <a:buFont typeface="Calibri"/>
              <a:buNone/>
            </a:pPr>
            <a:r>
              <a:rPr lang="en-US" sz="5400" b="1" i="0" u="none" strike="noStrike" cap="none">
                <a:solidFill>
                  <a:srgbClr val="FFFFB9"/>
                </a:solidFill>
                <a:latin typeface="Calibri"/>
                <a:ea typeface="Calibri"/>
                <a:cs typeface="Calibri"/>
                <a:sym typeface="Calibri"/>
              </a:rPr>
              <a:t>Substitution</a:t>
            </a:r>
            <a:br>
              <a:rPr lang="en-US" sz="5400" b="1" i="0" u="none" strike="noStrike" cap="none">
                <a:solidFill>
                  <a:srgbClr val="FFFFB9"/>
                </a:solidFill>
                <a:latin typeface="Calibri"/>
                <a:ea typeface="Calibri"/>
                <a:cs typeface="Calibri"/>
                <a:sym typeface="Calibri"/>
              </a:rPr>
            </a:br>
            <a:r>
              <a:rPr lang="en-US" sz="3600" b="1" i="0" u="none" strike="noStrike" cap="none">
                <a:solidFill>
                  <a:srgbClr val="FFFFB9"/>
                </a:solidFill>
                <a:latin typeface="Calibri"/>
                <a:ea typeface="Calibri"/>
                <a:cs typeface="Calibri"/>
                <a:sym typeface="Calibri"/>
              </a:rPr>
              <a:t>Enhances Teaching and Learning</a:t>
            </a:r>
          </a:p>
        </p:txBody>
      </p:sp>
      <p:sp>
        <p:nvSpPr>
          <p:cNvPr id="84" name="Shape 84"/>
          <p:cNvSpPr txBox="1">
            <a:spLocks noGrp="1"/>
          </p:cNvSpPr>
          <p:nvPr>
            <p:ph type="subTitle" idx="1"/>
          </p:nvPr>
        </p:nvSpPr>
        <p:spPr>
          <a:xfrm>
            <a:off x="533400" y="1828800"/>
            <a:ext cx="8153399" cy="4572000"/>
          </a:xfrm>
          <a:prstGeom prst="rect">
            <a:avLst/>
          </a:prstGeom>
          <a:noFill/>
          <a:ln>
            <a:noFill/>
          </a:ln>
        </p:spPr>
        <p:txBody>
          <a:bodyPr lIns="0" tIns="0" rIns="0" bIns="0" anchor="t" anchorCtr="0">
            <a:noAutofit/>
          </a:bodyPr>
          <a:lstStyle/>
          <a:p>
            <a:pPr marL="0" marR="0" lvl="0" indent="0" algn="l" rtl="0">
              <a:lnSpc>
                <a:spcPct val="90000"/>
              </a:lnSpc>
              <a:spcBef>
                <a:spcPts val="0"/>
              </a:spcBef>
              <a:buClr>
                <a:schemeClr val="lt1"/>
              </a:buClr>
              <a:buSzPct val="25000"/>
              <a:buFont typeface="Calibri"/>
              <a:buNone/>
            </a:pPr>
            <a:r>
              <a:rPr lang="en-US" sz="3200" b="0" i="0" u="none" strike="noStrike" cap="none">
                <a:solidFill>
                  <a:schemeClr val="lt1"/>
                </a:solidFill>
                <a:latin typeface="Calibri"/>
                <a:ea typeface="Calibri"/>
                <a:cs typeface="Calibri"/>
                <a:sym typeface="Calibri"/>
              </a:rPr>
              <a:t>Trade old technology for new</a:t>
            </a:r>
          </a:p>
          <a:p>
            <a:pPr marL="0" marR="0" lvl="0" indent="0" algn="l" rtl="0">
              <a:lnSpc>
                <a:spcPct val="90000"/>
              </a:lnSpc>
              <a:spcBef>
                <a:spcPts val="0"/>
              </a:spcBef>
              <a:buClr>
                <a:schemeClr val="lt1"/>
              </a:buClr>
              <a:buSzPct val="25000"/>
              <a:buFont typeface="Calibri"/>
              <a:buNone/>
            </a:pPr>
            <a:r>
              <a:rPr lang="en-US" sz="3200" b="0" i="0" u="none" strike="noStrike" cap="none">
                <a:solidFill>
                  <a:schemeClr val="lt1"/>
                </a:solidFill>
                <a:latin typeface="Calibri"/>
                <a:ea typeface="Calibri"/>
                <a:cs typeface="Calibri"/>
                <a:sym typeface="Calibri"/>
              </a:rPr>
              <a:t>	Computer instead of typewriter</a:t>
            </a:r>
          </a:p>
          <a:p>
            <a:pPr marL="0" marR="0" lvl="0" indent="0" algn="l" rtl="0">
              <a:lnSpc>
                <a:spcPct val="90000"/>
              </a:lnSpc>
              <a:spcBef>
                <a:spcPts val="0"/>
              </a:spcBef>
              <a:buClr>
                <a:schemeClr val="lt1"/>
              </a:buClr>
              <a:buSzPct val="25000"/>
              <a:buFont typeface="Calibri"/>
              <a:buNone/>
            </a:pPr>
            <a:r>
              <a:rPr lang="en-US" sz="3200" b="0" i="0" u="none" strike="noStrike" cap="none">
                <a:solidFill>
                  <a:schemeClr val="lt1"/>
                </a:solidFill>
                <a:latin typeface="Calibri"/>
                <a:ea typeface="Calibri"/>
                <a:cs typeface="Calibri"/>
                <a:sym typeface="Calibri"/>
              </a:rPr>
              <a:t>	Read a book online</a:t>
            </a:r>
          </a:p>
          <a:p>
            <a:pPr marL="0" marR="0" lvl="0" indent="0" algn="l" rtl="0">
              <a:lnSpc>
                <a:spcPct val="90000"/>
              </a:lnSpc>
              <a:spcBef>
                <a:spcPts val="0"/>
              </a:spcBef>
              <a:buClr>
                <a:schemeClr val="lt1"/>
              </a:buClr>
              <a:buSzPct val="25000"/>
              <a:buFont typeface="Calibri"/>
              <a:buNone/>
            </a:pPr>
            <a:r>
              <a:rPr lang="en-US" sz="3200" b="0" i="0" u="none" strike="noStrike" cap="none">
                <a:solidFill>
                  <a:schemeClr val="lt1"/>
                </a:solidFill>
                <a:latin typeface="Calibri"/>
                <a:ea typeface="Calibri"/>
                <a:cs typeface="Calibri"/>
                <a:sym typeface="Calibri"/>
              </a:rPr>
              <a:t>	Research online</a:t>
            </a:r>
          </a:p>
          <a:p>
            <a:pPr marL="0" marR="0" lvl="0" indent="0" algn="l" rtl="0">
              <a:lnSpc>
                <a:spcPct val="90000"/>
              </a:lnSpc>
              <a:spcBef>
                <a:spcPts val="0"/>
              </a:spcBef>
              <a:buClr>
                <a:schemeClr val="lt1"/>
              </a:buClr>
              <a:buSzPct val="25000"/>
              <a:buFont typeface="Calibri"/>
              <a:buNone/>
            </a:pPr>
            <a:r>
              <a:rPr lang="en-US" sz="3200" b="0" i="0" u="none" strike="noStrike" cap="none">
                <a:solidFill>
                  <a:schemeClr val="lt1"/>
                </a:solidFill>
                <a:latin typeface="Calibri"/>
                <a:ea typeface="Calibri"/>
                <a:cs typeface="Calibri"/>
                <a:sym typeface="Calibri"/>
              </a:rPr>
              <a:t>	Watch videos online and take notes</a:t>
            </a:r>
          </a:p>
          <a:p>
            <a:pPr marL="0" marR="0" lvl="0" indent="0" algn="l" rtl="0">
              <a:lnSpc>
                <a:spcPct val="90000"/>
              </a:lnSpc>
              <a:spcBef>
                <a:spcPts val="0"/>
              </a:spcBef>
              <a:buClr>
                <a:schemeClr val="lt1"/>
              </a:buClr>
              <a:buSzPct val="25000"/>
              <a:buFont typeface="Calibri"/>
              <a:buNone/>
            </a:pPr>
            <a:endParaRPr sz="3200" b="0" i="0" u="none" strike="noStrike" cap="none">
              <a:solidFill>
                <a:schemeClr val="lt1"/>
              </a:solidFill>
              <a:latin typeface="Calibri"/>
              <a:ea typeface="Calibri"/>
              <a:cs typeface="Calibri"/>
              <a:sym typeface="Calibri"/>
            </a:endParaRPr>
          </a:p>
          <a:p>
            <a:pPr marL="0" marR="0" lvl="0" indent="0" algn="l" rtl="0">
              <a:lnSpc>
                <a:spcPct val="90000"/>
              </a:lnSpc>
              <a:spcBef>
                <a:spcPts val="0"/>
              </a:spcBef>
              <a:buClr>
                <a:schemeClr val="lt1"/>
              </a:buClr>
              <a:buSzPct val="25000"/>
              <a:buFont typeface="Calibri"/>
              <a:buNone/>
            </a:pPr>
            <a:r>
              <a:rPr lang="en-US" sz="3200" b="0" i="0" u="none" strike="noStrike" cap="none">
                <a:solidFill>
                  <a:schemeClr val="lt1"/>
                </a:solidFill>
                <a:latin typeface="Calibri"/>
                <a:ea typeface="Calibri"/>
                <a:cs typeface="Calibri"/>
                <a:sym typeface="Calibri"/>
              </a:rPr>
              <a:t>All are good uses of technology for learning</a:t>
            </a:r>
          </a:p>
          <a:p>
            <a:pPr marL="0" marR="0" lvl="0" indent="0" algn="l" rtl="0">
              <a:lnSpc>
                <a:spcPct val="90000"/>
              </a:lnSpc>
              <a:spcBef>
                <a:spcPts val="0"/>
              </a:spcBef>
              <a:buClr>
                <a:schemeClr val="lt1"/>
              </a:buClr>
              <a:buSzPct val="25000"/>
              <a:buFont typeface="Calibri"/>
              <a:buNone/>
            </a:pPr>
            <a:endParaRPr sz="3200" b="0" i="0" u="none" strike="noStrike" cap="none">
              <a:solidFill>
                <a:schemeClr val="lt1"/>
              </a:solidFill>
              <a:latin typeface="Calibri"/>
              <a:ea typeface="Calibri"/>
              <a:cs typeface="Calibri"/>
              <a:sym typeface="Calibri"/>
            </a:endParaRPr>
          </a:p>
          <a:p>
            <a:pPr marL="0" marR="0" lvl="0" indent="0" algn="l" rtl="0">
              <a:lnSpc>
                <a:spcPct val="90000"/>
              </a:lnSpc>
              <a:spcBef>
                <a:spcPts val="0"/>
              </a:spcBef>
              <a:buClr>
                <a:schemeClr val="lt1"/>
              </a:buClr>
              <a:buSzPct val="25000"/>
              <a:buFont typeface="Calibri"/>
              <a:buNone/>
            </a:pPr>
            <a:r>
              <a:rPr lang="en-US" sz="3200" b="0" i="0" u="none" strike="noStrike" cap="none">
                <a:solidFill>
                  <a:schemeClr val="lt1"/>
                </a:solidFill>
                <a:latin typeface="Calibri"/>
                <a:ea typeface="Calibri"/>
                <a:cs typeface="Calibri"/>
                <a:sym typeface="Calibri"/>
              </a:rPr>
              <a:t>Similar to Bloom’s lower levels</a:t>
            </a:r>
          </a:p>
          <a:p>
            <a:pPr marL="0" marR="0" lvl="0" indent="0" algn="l" rtl="0">
              <a:lnSpc>
                <a:spcPct val="90000"/>
              </a:lnSpc>
              <a:spcBef>
                <a:spcPts val="0"/>
              </a:spcBef>
              <a:buClr>
                <a:schemeClr val="lt1"/>
              </a:buClr>
              <a:buSzPct val="25000"/>
              <a:buFont typeface="Calibri"/>
              <a:buNone/>
            </a:pPr>
            <a:r>
              <a:rPr lang="en-US" sz="3200" b="0" i="0" u="none" strike="noStrike" cap="none">
                <a:solidFill>
                  <a:schemeClr val="lt1"/>
                </a:solidFill>
                <a:latin typeface="Calibri"/>
                <a:ea typeface="Calibri"/>
                <a:cs typeface="Calibri"/>
                <a:sym typeface="Calibri"/>
              </a:rPr>
              <a:t>	Remembering and understanding</a:t>
            </a: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ctrTitle"/>
          </p:nvPr>
        </p:nvSpPr>
        <p:spPr>
          <a:xfrm>
            <a:off x="1369219" y="304800"/>
            <a:ext cx="7043207" cy="1219199"/>
          </a:xfrm>
          <a:prstGeom prst="rect">
            <a:avLst/>
          </a:prstGeom>
          <a:noFill/>
          <a:ln>
            <a:noFill/>
          </a:ln>
        </p:spPr>
        <p:txBody>
          <a:bodyPr lIns="0" tIns="0" rIns="0" bIns="0" anchor="ctr" anchorCtr="0">
            <a:noAutofit/>
          </a:bodyPr>
          <a:lstStyle/>
          <a:p>
            <a:pPr marL="0" marR="0" lvl="0" indent="0" algn="ctr" rtl="0">
              <a:lnSpc>
                <a:spcPct val="90000"/>
              </a:lnSpc>
              <a:spcBef>
                <a:spcPts val="0"/>
              </a:spcBef>
              <a:buClr>
                <a:srgbClr val="FFFFB9"/>
              </a:buClr>
              <a:buSzPct val="25000"/>
              <a:buFont typeface="Calibri"/>
              <a:buNone/>
            </a:pPr>
            <a:r>
              <a:rPr lang="en-US" sz="5400" b="1" i="0" u="none" strike="noStrike" cap="none">
                <a:solidFill>
                  <a:srgbClr val="FFFFB9"/>
                </a:solidFill>
                <a:latin typeface="Calibri"/>
                <a:ea typeface="Calibri"/>
                <a:cs typeface="Calibri"/>
                <a:sym typeface="Calibri"/>
              </a:rPr>
              <a:t>Augmentation</a:t>
            </a:r>
            <a:br>
              <a:rPr lang="en-US" sz="5400" b="1" i="0" u="none" strike="noStrike" cap="none">
                <a:solidFill>
                  <a:srgbClr val="FFFFB9"/>
                </a:solidFill>
                <a:latin typeface="Calibri"/>
                <a:ea typeface="Calibri"/>
                <a:cs typeface="Calibri"/>
                <a:sym typeface="Calibri"/>
              </a:rPr>
            </a:br>
            <a:r>
              <a:rPr lang="en-US" sz="3600" b="1" i="0" u="none" strike="noStrike" cap="none">
                <a:solidFill>
                  <a:srgbClr val="FFFFB9"/>
                </a:solidFill>
                <a:latin typeface="Calibri"/>
                <a:ea typeface="Calibri"/>
                <a:cs typeface="Calibri"/>
                <a:sym typeface="Calibri"/>
              </a:rPr>
              <a:t>Enhances Teaching and Learning</a:t>
            </a:r>
          </a:p>
        </p:txBody>
      </p:sp>
      <p:sp>
        <p:nvSpPr>
          <p:cNvPr id="90" name="Shape 90"/>
          <p:cNvSpPr txBox="1">
            <a:spLocks noGrp="1"/>
          </p:cNvSpPr>
          <p:nvPr>
            <p:ph type="subTitle" idx="1"/>
          </p:nvPr>
        </p:nvSpPr>
        <p:spPr>
          <a:xfrm>
            <a:off x="533400" y="1905000"/>
            <a:ext cx="8153399" cy="4572000"/>
          </a:xfrm>
          <a:prstGeom prst="rect">
            <a:avLst/>
          </a:prstGeom>
          <a:noFill/>
          <a:ln>
            <a:noFill/>
          </a:ln>
        </p:spPr>
        <p:txBody>
          <a:bodyPr lIns="0" tIns="0" rIns="0" bIns="0" anchor="t" anchorCtr="0">
            <a:noAutofit/>
          </a:bodyPr>
          <a:lstStyle/>
          <a:p>
            <a:pPr marL="0" marR="0" lvl="0" indent="0" algn="l" rtl="0">
              <a:lnSpc>
                <a:spcPct val="90000"/>
              </a:lnSpc>
              <a:spcBef>
                <a:spcPts val="0"/>
              </a:spcBef>
              <a:buClr>
                <a:schemeClr val="lt1"/>
              </a:buClr>
              <a:buSzPct val="25000"/>
              <a:buFont typeface="Calibri"/>
              <a:buNone/>
            </a:pPr>
            <a:r>
              <a:rPr lang="en-US" sz="3000" b="0" i="0" u="none" strike="noStrike" cap="none">
                <a:solidFill>
                  <a:schemeClr val="lt1"/>
                </a:solidFill>
                <a:latin typeface="Calibri"/>
                <a:ea typeface="Calibri"/>
                <a:cs typeface="Calibri"/>
                <a:sym typeface="Calibri"/>
              </a:rPr>
              <a:t>Technology results in enhancement of </a:t>
            </a:r>
          </a:p>
          <a:p>
            <a:pPr marL="0" marR="0" lvl="0" indent="0" algn="l" rtl="0">
              <a:lnSpc>
                <a:spcPct val="90000"/>
              </a:lnSpc>
              <a:spcBef>
                <a:spcPts val="0"/>
              </a:spcBef>
              <a:buClr>
                <a:schemeClr val="lt1"/>
              </a:buClr>
              <a:buSzPct val="25000"/>
              <a:buFont typeface="Calibri"/>
              <a:buNone/>
            </a:pPr>
            <a:r>
              <a:rPr lang="en-US" sz="3000" b="0" i="0" u="none" strike="noStrike" cap="none">
                <a:solidFill>
                  <a:schemeClr val="lt1"/>
                </a:solidFill>
                <a:latin typeface="Calibri"/>
                <a:ea typeface="Calibri"/>
                <a:cs typeface="Calibri"/>
                <a:sym typeface="Calibri"/>
              </a:rPr>
              <a:t>teaching and learning</a:t>
            </a:r>
          </a:p>
          <a:p>
            <a:pPr marL="0" marR="0" lvl="0" indent="0" algn="l" rtl="0">
              <a:lnSpc>
                <a:spcPct val="90000"/>
              </a:lnSpc>
              <a:spcBef>
                <a:spcPts val="0"/>
              </a:spcBef>
              <a:buClr>
                <a:schemeClr val="lt1"/>
              </a:buClr>
              <a:buSzPct val="25000"/>
              <a:buFont typeface="Calibri"/>
              <a:buNone/>
            </a:pPr>
            <a:endParaRPr sz="3000" b="0" i="0" u="none" strike="noStrike" cap="none">
              <a:solidFill>
                <a:schemeClr val="lt1"/>
              </a:solidFill>
              <a:latin typeface="Calibri"/>
              <a:ea typeface="Calibri"/>
              <a:cs typeface="Calibri"/>
              <a:sym typeface="Calibri"/>
            </a:endParaRPr>
          </a:p>
          <a:p>
            <a:pPr marL="0" marR="0" lvl="0" indent="0" algn="l" rtl="0">
              <a:lnSpc>
                <a:spcPct val="90000"/>
              </a:lnSpc>
              <a:spcBef>
                <a:spcPts val="0"/>
              </a:spcBef>
              <a:buClr>
                <a:schemeClr val="lt1"/>
              </a:buClr>
              <a:buSzPct val="25000"/>
              <a:buFont typeface="Calibri"/>
              <a:buNone/>
            </a:pPr>
            <a:r>
              <a:rPr lang="en-US" sz="3000" b="0" i="0" u="none" strike="noStrike" cap="none">
                <a:solidFill>
                  <a:schemeClr val="lt1"/>
                </a:solidFill>
                <a:latin typeface="Calibri"/>
                <a:ea typeface="Calibri"/>
                <a:cs typeface="Calibri"/>
                <a:sym typeface="Calibri"/>
              </a:rPr>
              <a:t>	Use spell check</a:t>
            </a:r>
          </a:p>
          <a:p>
            <a:pPr marL="0" marR="0" lvl="0" indent="0" algn="l" rtl="0">
              <a:lnSpc>
                <a:spcPct val="90000"/>
              </a:lnSpc>
              <a:spcBef>
                <a:spcPts val="0"/>
              </a:spcBef>
              <a:buClr>
                <a:schemeClr val="lt1"/>
              </a:buClr>
              <a:buSzPct val="25000"/>
              <a:buFont typeface="Calibri"/>
              <a:buNone/>
            </a:pPr>
            <a:r>
              <a:rPr lang="en-US" sz="3000" b="0" i="0" u="none" strike="noStrike" cap="none">
                <a:solidFill>
                  <a:schemeClr val="lt1"/>
                </a:solidFill>
                <a:latin typeface="Calibri"/>
                <a:ea typeface="Calibri"/>
                <a:cs typeface="Calibri"/>
                <a:sym typeface="Calibri"/>
              </a:rPr>
              <a:t>	Use templates to create brochures, cards, etc.</a:t>
            </a:r>
          </a:p>
          <a:p>
            <a:pPr marL="0" marR="0" lvl="0" indent="0" algn="l" rtl="0">
              <a:lnSpc>
                <a:spcPct val="90000"/>
              </a:lnSpc>
              <a:spcBef>
                <a:spcPts val="0"/>
              </a:spcBef>
              <a:buClr>
                <a:schemeClr val="lt1"/>
              </a:buClr>
              <a:buSzPct val="25000"/>
              <a:buFont typeface="Calibri"/>
              <a:buNone/>
            </a:pPr>
            <a:r>
              <a:rPr lang="en-US" sz="3000" b="0" i="0" u="none" strike="noStrike" cap="none">
                <a:solidFill>
                  <a:schemeClr val="lt1"/>
                </a:solidFill>
                <a:latin typeface="Calibri"/>
                <a:ea typeface="Calibri"/>
                <a:cs typeface="Calibri"/>
                <a:sym typeface="Calibri"/>
              </a:rPr>
              <a:t>	Contribute to online blogs</a:t>
            </a:r>
          </a:p>
          <a:p>
            <a:pPr marL="0" marR="0" lvl="0" indent="0" algn="l" rtl="0">
              <a:lnSpc>
                <a:spcPct val="90000"/>
              </a:lnSpc>
              <a:spcBef>
                <a:spcPts val="0"/>
              </a:spcBef>
              <a:buClr>
                <a:schemeClr val="lt1"/>
              </a:buClr>
              <a:buSzPct val="25000"/>
              <a:buFont typeface="Calibri"/>
              <a:buNone/>
            </a:pPr>
            <a:r>
              <a:rPr lang="en-US" sz="3200" b="0" i="0" u="none" strike="noStrike" cap="none">
                <a:solidFill>
                  <a:schemeClr val="lt1"/>
                </a:solidFill>
                <a:latin typeface="Calibri"/>
                <a:ea typeface="Calibri"/>
                <a:cs typeface="Calibri"/>
                <a:sym typeface="Calibri"/>
              </a:rPr>
              <a:t>	</a:t>
            </a:r>
          </a:p>
          <a:p>
            <a:pPr marL="0" marR="0" lvl="0" indent="0" algn="l" rtl="0">
              <a:lnSpc>
                <a:spcPct val="90000"/>
              </a:lnSpc>
              <a:spcBef>
                <a:spcPts val="0"/>
              </a:spcBef>
              <a:buClr>
                <a:srgbClr val="FFFFFF"/>
              </a:buClr>
              <a:buSzPct val="25000"/>
              <a:buFont typeface="Calibri"/>
              <a:buNone/>
            </a:pPr>
            <a:r>
              <a:rPr lang="en-US" sz="3000" b="0" i="0" u="none" strike="noStrike" cap="none">
                <a:solidFill>
                  <a:srgbClr val="FFFFFF"/>
                </a:solidFill>
                <a:latin typeface="Calibri"/>
                <a:ea typeface="Calibri"/>
                <a:cs typeface="Calibri"/>
                <a:sym typeface="Calibri"/>
              </a:rPr>
              <a:t>Some enhancement of teaching and learning is reached but…</a:t>
            </a:r>
          </a:p>
          <a:p>
            <a:pPr marL="0" marR="0" lvl="0" indent="0" algn="l" rtl="0">
              <a:lnSpc>
                <a:spcPct val="90000"/>
              </a:lnSpc>
              <a:spcBef>
                <a:spcPts val="0"/>
              </a:spcBef>
              <a:buClr>
                <a:srgbClr val="FFFFFF"/>
              </a:buClr>
              <a:buSzPct val="25000"/>
              <a:buFont typeface="Calibri"/>
              <a:buNone/>
            </a:pPr>
            <a:r>
              <a:rPr lang="en-US" sz="3000" b="0" i="0" u="none" strike="noStrike" cap="none">
                <a:solidFill>
                  <a:srgbClr val="FFFFFF"/>
                </a:solidFill>
                <a:latin typeface="Calibri"/>
                <a:ea typeface="Calibri"/>
                <a:cs typeface="Calibri"/>
                <a:sym typeface="Calibri"/>
              </a:rPr>
              <a:t>	Does not transform the process</a:t>
            </a:r>
          </a:p>
          <a:p>
            <a:pPr marL="0" marR="0" lvl="0" indent="0" algn="l" rtl="0">
              <a:lnSpc>
                <a:spcPct val="90000"/>
              </a:lnSpc>
              <a:spcBef>
                <a:spcPts val="0"/>
              </a:spcBef>
              <a:buClr>
                <a:schemeClr val="lt1"/>
              </a:buClr>
              <a:buSzPct val="25000"/>
              <a:buFont typeface="Calibri"/>
              <a:buNone/>
            </a:pPr>
            <a:endParaRPr sz="3200" b="0" i="0" u="none" strike="noStrike" cap="none">
              <a:solidFill>
                <a:schemeClr val="lt1"/>
              </a:solidFill>
              <a:latin typeface="Calibri"/>
              <a:ea typeface="Calibri"/>
              <a:cs typeface="Calibri"/>
              <a:sym typeface="Calibri"/>
            </a:endParaRPr>
          </a:p>
          <a:p>
            <a:pPr marL="0" marR="0" lvl="0" indent="0" algn="l" rtl="0">
              <a:lnSpc>
                <a:spcPct val="90000"/>
              </a:lnSpc>
              <a:spcBef>
                <a:spcPts val="0"/>
              </a:spcBef>
              <a:buClr>
                <a:schemeClr val="lt1"/>
              </a:buClr>
              <a:buSzPct val="25000"/>
              <a:buFont typeface="Calibri"/>
              <a:buNone/>
            </a:pPr>
            <a:endParaRPr sz="3200" b="0" i="0" u="none" strike="noStrike" cap="none">
              <a:solidFill>
                <a:schemeClr val="lt1"/>
              </a:solidFill>
              <a:latin typeface="Calibri"/>
              <a:ea typeface="Calibri"/>
              <a:cs typeface="Calibri"/>
              <a:sym typeface="Calibri"/>
            </a:endParaRPr>
          </a:p>
          <a:p>
            <a:pPr marL="0" marR="0" lvl="0" indent="0" algn="l" rtl="0">
              <a:lnSpc>
                <a:spcPct val="90000"/>
              </a:lnSpc>
              <a:spcBef>
                <a:spcPts val="0"/>
              </a:spcBef>
              <a:buClr>
                <a:schemeClr val="lt1"/>
              </a:buClr>
              <a:buSzPct val="25000"/>
              <a:buFont typeface="Calibri"/>
              <a:buNone/>
            </a:pPr>
            <a:endParaRPr sz="3200" b="0" i="0" u="none" strike="noStrike" cap="none">
              <a:solidFill>
                <a:schemeClr val="lt1"/>
              </a:solidFill>
              <a:latin typeface="Calibri"/>
              <a:ea typeface="Calibri"/>
              <a:cs typeface="Calibri"/>
              <a:sym typeface="Calibri"/>
            </a:endParaRP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a:spLocks noGrp="1"/>
          </p:cNvSpPr>
          <p:nvPr>
            <p:ph type="ctrTitle"/>
          </p:nvPr>
        </p:nvSpPr>
        <p:spPr>
          <a:xfrm>
            <a:off x="1219200" y="649804"/>
            <a:ext cx="7043207" cy="1523494"/>
          </a:xfrm>
          <a:prstGeom prst="rect">
            <a:avLst/>
          </a:prstGeom>
          <a:noFill/>
          <a:ln>
            <a:noFill/>
          </a:ln>
        </p:spPr>
        <p:txBody>
          <a:bodyPr lIns="0" tIns="0" rIns="0" bIns="0" anchor="ctr" anchorCtr="0">
            <a:noAutofit/>
          </a:bodyPr>
          <a:lstStyle/>
          <a:p>
            <a:pPr marL="0" marR="0" lvl="0" indent="0" algn="ctr" rtl="0">
              <a:lnSpc>
                <a:spcPct val="90000"/>
              </a:lnSpc>
              <a:spcBef>
                <a:spcPts val="0"/>
              </a:spcBef>
              <a:buClr>
                <a:srgbClr val="FFFFB9"/>
              </a:buClr>
              <a:buSzPct val="25000"/>
              <a:buFont typeface="Calibri"/>
              <a:buNone/>
            </a:pPr>
            <a:r>
              <a:rPr lang="en-US" sz="5400" b="1" i="0" u="none" strike="noStrike" cap="none">
                <a:solidFill>
                  <a:srgbClr val="FFFFB9"/>
                </a:solidFill>
                <a:latin typeface="Calibri"/>
                <a:ea typeface="Calibri"/>
                <a:cs typeface="Calibri"/>
                <a:sym typeface="Calibri"/>
              </a:rPr>
              <a:t>Modification</a:t>
            </a:r>
            <a:br>
              <a:rPr lang="en-US" sz="5400" b="1" i="0" u="none" strike="noStrike" cap="none">
                <a:solidFill>
                  <a:srgbClr val="FFFFB9"/>
                </a:solidFill>
                <a:latin typeface="Calibri"/>
                <a:ea typeface="Calibri"/>
                <a:cs typeface="Calibri"/>
                <a:sym typeface="Calibri"/>
              </a:rPr>
            </a:br>
            <a:r>
              <a:rPr lang="en-US" sz="3600" b="1" i="0" u="none" strike="noStrike" cap="none">
                <a:solidFill>
                  <a:srgbClr val="FFFFB9"/>
                </a:solidFill>
                <a:latin typeface="Calibri"/>
                <a:ea typeface="Calibri"/>
                <a:cs typeface="Calibri"/>
                <a:sym typeface="Calibri"/>
              </a:rPr>
              <a:t>Transforms teaching and learning</a:t>
            </a:r>
          </a:p>
        </p:txBody>
      </p:sp>
      <p:sp>
        <p:nvSpPr>
          <p:cNvPr id="96" name="Shape 96"/>
          <p:cNvSpPr txBox="1">
            <a:spLocks noGrp="1"/>
          </p:cNvSpPr>
          <p:nvPr>
            <p:ph type="subTitle" idx="1"/>
          </p:nvPr>
        </p:nvSpPr>
        <p:spPr>
          <a:xfrm>
            <a:off x="381000" y="2286000"/>
            <a:ext cx="8305799" cy="4267199"/>
          </a:xfrm>
          <a:prstGeom prst="rect">
            <a:avLst/>
          </a:prstGeom>
          <a:noFill/>
          <a:ln>
            <a:noFill/>
          </a:ln>
        </p:spPr>
        <p:txBody>
          <a:bodyPr lIns="0" tIns="0" rIns="0" bIns="0" anchor="t" anchorCtr="0">
            <a:noAutofit/>
          </a:bodyPr>
          <a:lstStyle/>
          <a:p>
            <a:pPr marL="0" marR="0" lvl="0" indent="0" algn="l" rtl="0">
              <a:lnSpc>
                <a:spcPct val="90000"/>
              </a:lnSpc>
              <a:spcBef>
                <a:spcPts val="0"/>
              </a:spcBef>
              <a:buClr>
                <a:schemeClr val="lt1"/>
              </a:buClr>
              <a:buSzPct val="25000"/>
              <a:buFont typeface="Calibri"/>
              <a:buNone/>
            </a:pPr>
            <a:r>
              <a:rPr lang="en-US" sz="3200" b="0" i="0" u="none" strike="noStrike" cap="none">
                <a:solidFill>
                  <a:schemeClr val="lt1"/>
                </a:solidFill>
                <a:latin typeface="Calibri"/>
                <a:ea typeface="Calibri"/>
                <a:cs typeface="Calibri"/>
                <a:sym typeface="Calibri"/>
              </a:rPr>
              <a:t>Significant changes in how teachers and students work – independently or together</a:t>
            </a:r>
          </a:p>
          <a:p>
            <a:pPr marL="0" marR="0" lvl="0" indent="0" algn="l" rtl="0">
              <a:lnSpc>
                <a:spcPct val="90000"/>
              </a:lnSpc>
              <a:spcBef>
                <a:spcPts val="0"/>
              </a:spcBef>
              <a:buClr>
                <a:schemeClr val="lt1"/>
              </a:buClr>
              <a:buSzPct val="25000"/>
              <a:buFont typeface="Calibri"/>
              <a:buNone/>
            </a:pPr>
            <a:endParaRPr sz="3200" b="0" i="0" u="none" strike="noStrike" cap="none">
              <a:solidFill>
                <a:schemeClr val="lt1"/>
              </a:solidFill>
              <a:latin typeface="Calibri"/>
              <a:ea typeface="Calibri"/>
              <a:cs typeface="Calibri"/>
              <a:sym typeface="Calibri"/>
            </a:endParaRPr>
          </a:p>
          <a:p>
            <a:pPr marL="0" marR="0" lvl="0" indent="0" algn="l" rtl="0">
              <a:lnSpc>
                <a:spcPct val="90000"/>
              </a:lnSpc>
              <a:spcBef>
                <a:spcPts val="0"/>
              </a:spcBef>
              <a:buClr>
                <a:schemeClr val="lt1"/>
              </a:buClr>
              <a:buSzPct val="25000"/>
              <a:buFont typeface="Calibri"/>
              <a:buNone/>
            </a:pPr>
            <a:r>
              <a:rPr lang="en-US" sz="3200" b="0" i="0" u="none" strike="noStrike" cap="none">
                <a:solidFill>
                  <a:schemeClr val="lt1"/>
                </a:solidFill>
                <a:latin typeface="Calibri"/>
                <a:ea typeface="Calibri"/>
                <a:cs typeface="Calibri"/>
                <a:sym typeface="Calibri"/>
              </a:rPr>
              <a:t>	Email – communication and collaboration</a:t>
            </a:r>
          </a:p>
          <a:p>
            <a:pPr marL="0" marR="0" lvl="0" indent="0" algn="l" rtl="0">
              <a:lnSpc>
                <a:spcPct val="90000"/>
              </a:lnSpc>
              <a:spcBef>
                <a:spcPts val="0"/>
              </a:spcBef>
              <a:buClr>
                <a:schemeClr val="lt1"/>
              </a:buClr>
              <a:buSzPct val="25000"/>
              <a:buFont typeface="Calibri"/>
              <a:buNone/>
            </a:pPr>
            <a:r>
              <a:rPr lang="en-US" sz="3200" b="0" i="0" u="none" strike="noStrike" cap="none">
                <a:solidFill>
                  <a:schemeClr val="lt1"/>
                </a:solidFill>
                <a:latin typeface="Calibri"/>
                <a:ea typeface="Calibri"/>
                <a:cs typeface="Calibri"/>
                <a:sym typeface="Calibri"/>
              </a:rPr>
              <a:t>	Web 2.0 resources – online collaboration</a:t>
            </a:r>
          </a:p>
          <a:p>
            <a:pPr marL="0" marR="0" lvl="0" indent="0" algn="l" rtl="0">
              <a:lnSpc>
                <a:spcPct val="90000"/>
              </a:lnSpc>
              <a:spcBef>
                <a:spcPts val="0"/>
              </a:spcBef>
              <a:buClr>
                <a:schemeClr val="lt1"/>
              </a:buClr>
              <a:buSzPct val="25000"/>
              <a:buFont typeface="Calibri"/>
              <a:buNone/>
            </a:pPr>
            <a:r>
              <a:rPr lang="en-US" sz="3200">
                <a:solidFill>
                  <a:schemeClr val="lt1"/>
                </a:solidFill>
                <a:latin typeface="Calibri"/>
                <a:ea typeface="Calibri"/>
                <a:cs typeface="Calibri"/>
                <a:sym typeface="Calibri"/>
              </a:rPr>
              <a:t>		GoogleDocs - use comments w/peers</a:t>
            </a:r>
          </a:p>
          <a:p>
            <a:pPr marL="0" marR="0" lvl="0" indent="0" algn="l" rtl="0">
              <a:lnSpc>
                <a:spcPct val="90000"/>
              </a:lnSpc>
              <a:spcBef>
                <a:spcPts val="0"/>
              </a:spcBef>
              <a:buClr>
                <a:schemeClr val="lt1"/>
              </a:buClr>
              <a:buSzPct val="25000"/>
              <a:buFont typeface="Calibri"/>
              <a:buNone/>
            </a:pPr>
            <a:r>
              <a:rPr lang="en-US" sz="3200" b="0" i="0" u="none" strike="noStrike" cap="none">
                <a:solidFill>
                  <a:schemeClr val="lt1"/>
                </a:solidFill>
                <a:latin typeface="Calibri"/>
                <a:ea typeface="Calibri"/>
                <a:cs typeface="Calibri"/>
                <a:sym typeface="Calibri"/>
              </a:rPr>
              <a:t>	</a:t>
            </a: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ctrTitle"/>
          </p:nvPr>
        </p:nvSpPr>
        <p:spPr>
          <a:xfrm>
            <a:off x="713250" y="262200"/>
            <a:ext cx="7043100" cy="1523399"/>
          </a:xfrm>
          <a:prstGeom prst="rect">
            <a:avLst/>
          </a:prstGeom>
          <a:noFill/>
          <a:ln>
            <a:noFill/>
          </a:ln>
        </p:spPr>
        <p:txBody>
          <a:bodyPr lIns="0" tIns="0" rIns="0" bIns="0" anchor="ctr" anchorCtr="0">
            <a:noAutofit/>
          </a:bodyPr>
          <a:lstStyle/>
          <a:p>
            <a:pPr marL="0" marR="0" lvl="0" indent="0" algn="ctr" rtl="0">
              <a:lnSpc>
                <a:spcPct val="90000"/>
              </a:lnSpc>
              <a:spcBef>
                <a:spcPts val="0"/>
              </a:spcBef>
              <a:buClr>
                <a:srgbClr val="FFFFB9"/>
              </a:buClr>
              <a:buSzPct val="25000"/>
              <a:buFont typeface="Calibri"/>
              <a:buNone/>
            </a:pPr>
            <a:r>
              <a:rPr lang="en-US" sz="5400" b="1" i="0" u="none" strike="noStrike" cap="none">
                <a:solidFill>
                  <a:srgbClr val="FFFFB9"/>
                </a:solidFill>
                <a:latin typeface="Calibri"/>
                <a:ea typeface="Calibri"/>
                <a:cs typeface="Calibri"/>
                <a:sym typeface="Calibri"/>
              </a:rPr>
              <a:t>Redefinition</a:t>
            </a:r>
            <a:br>
              <a:rPr lang="en-US" sz="5400" b="1" i="0" u="none" strike="noStrike" cap="none">
                <a:solidFill>
                  <a:srgbClr val="FFFFB9"/>
                </a:solidFill>
                <a:latin typeface="Calibri"/>
                <a:ea typeface="Calibri"/>
                <a:cs typeface="Calibri"/>
                <a:sym typeface="Calibri"/>
              </a:rPr>
            </a:br>
            <a:r>
              <a:rPr lang="en-US" sz="3600" b="1" i="0" u="none" strike="noStrike" cap="none">
                <a:solidFill>
                  <a:srgbClr val="FFFFB9"/>
                </a:solidFill>
                <a:latin typeface="Calibri"/>
                <a:ea typeface="Calibri"/>
                <a:cs typeface="Calibri"/>
                <a:sym typeface="Calibri"/>
              </a:rPr>
              <a:t>Transforms teaching and learning</a:t>
            </a:r>
          </a:p>
        </p:txBody>
      </p:sp>
      <p:sp>
        <p:nvSpPr>
          <p:cNvPr id="102" name="Shape 102"/>
          <p:cNvSpPr txBox="1">
            <a:spLocks noGrp="1"/>
          </p:cNvSpPr>
          <p:nvPr>
            <p:ph type="subTitle" idx="1"/>
          </p:nvPr>
        </p:nvSpPr>
        <p:spPr>
          <a:xfrm>
            <a:off x="381000" y="1931875"/>
            <a:ext cx="8381999" cy="4267199"/>
          </a:xfrm>
          <a:prstGeom prst="rect">
            <a:avLst/>
          </a:prstGeom>
          <a:noFill/>
          <a:ln>
            <a:noFill/>
          </a:ln>
        </p:spPr>
        <p:txBody>
          <a:bodyPr lIns="0" tIns="0" rIns="0" bIns="0" anchor="t" anchorCtr="0">
            <a:noAutofit/>
          </a:bodyPr>
          <a:lstStyle/>
          <a:p>
            <a:pPr marL="0" marR="0" lvl="0" indent="0" algn="l" rtl="0">
              <a:lnSpc>
                <a:spcPct val="90000"/>
              </a:lnSpc>
              <a:spcBef>
                <a:spcPts val="0"/>
              </a:spcBef>
              <a:buClr>
                <a:schemeClr val="lt1"/>
              </a:buClr>
              <a:buSzPct val="25000"/>
              <a:buFont typeface="Calibri"/>
              <a:buNone/>
            </a:pPr>
            <a:r>
              <a:rPr lang="en-US" sz="3000" b="0" i="0" u="none" strike="noStrike" cap="none">
                <a:solidFill>
                  <a:schemeClr val="lt1"/>
                </a:solidFill>
                <a:latin typeface="Calibri"/>
                <a:ea typeface="Calibri"/>
                <a:cs typeface="Calibri"/>
                <a:sym typeface="Calibri"/>
              </a:rPr>
              <a:t>Technology results in creation of new teaching and learning processes inconceivable before the technology</a:t>
            </a:r>
          </a:p>
          <a:p>
            <a:pPr marL="0" marR="0" lvl="0" indent="0" algn="l" rtl="0">
              <a:lnSpc>
                <a:spcPct val="90000"/>
              </a:lnSpc>
              <a:spcBef>
                <a:spcPts val="0"/>
              </a:spcBef>
              <a:buClr>
                <a:schemeClr val="lt1"/>
              </a:buClr>
              <a:buSzPct val="25000"/>
              <a:buFont typeface="Calibri"/>
              <a:buNone/>
            </a:pPr>
            <a:endParaRPr sz="3200" b="0" i="0" u="none" strike="noStrike" cap="none">
              <a:solidFill>
                <a:schemeClr val="lt1"/>
              </a:solidFill>
              <a:latin typeface="Calibri"/>
              <a:ea typeface="Calibri"/>
              <a:cs typeface="Calibri"/>
              <a:sym typeface="Calibri"/>
            </a:endParaRPr>
          </a:p>
          <a:p>
            <a:pPr marL="0" marR="0" lvl="0" indent="0" algn="l" rtl="0">
              <a:lnSpc>
                <a:spcPct val="90000"/>
              </a:lnSpc>
              <a:spcBef>
                <a:spcPts val="0"/>
              </a:spcBef>
              <a:buClr>
                <a:schemeClr val="lt1"/>
              </a:buClr>
              <a:buSzPct val="25000"/>
              <a:buFont typeface="Calibri"/>
              <a:buNone/>
            </a:pPr>
            <a:r>
              <a:rPr lang="en-US" sz="3200" b="0" i="0" u="none" strike="noStrike" cap="none">
                <a:solidFill>
                  <a:schemeClr val="lt1"/>
                </a:solidFill>
                <a:latin typeface="Calibri"/>
                <a:ea typeface="Calibri"/>
                <a:cs typeface="Calibri"/>
                <a:sym typeface="Calibri"/>
              </a:rPr>
              <a:t>	Collaborate globally</a:t>
            </a:r>
          </a:p>
          <a:p>
            <a:pPr marL="0" marR="0" lvl="0" indent="0" algn="l" rtl="0">
              <a:lnSpc>
                <a:spcPct val="90000"/>
              </a:lnSpc>
              <a:spcBef>
                <a:spcPts val="0"/>
              </a:spcBef>
              <a:buClr>
                <a:schemeClr val="lt1"/>
              </a:buClr>
              <a:buSzPct val="25000"/>
              <a:buFont typeface="Calibri"/>
              <a:buNone/>
            </a:pPr>
            <a:r>
              <a:rPr lang="en-US" sz="3200" b="0" i="0" u="none" strike="noStrike" cap="none">
                <a:solidFill>
                  <a:schemeClr val="lt1"/>
                </a:solidFill>
                <a:latin typeface="Calibri"/>
                <a:ea typeface="Calibri"/>
                <a:cs typeface="Calibri"/>
                <a:sym typeface="Calibri"/>
              </a:rPr>
              <a:t>		Wikis, video conferences</a:t>
            </a:r>
          </a:p>
          <a:p>
            <a:pPr marL="0" marR="0" lvl="0" indent="0" algn="l" rtl="0">
              <a:lnSpc>
                <a:spcPct val="90000"/>
              </a:lnSpc>
              <a:spcBef>
                <a:spcPts val="0"/>
              </a:spcBef>
              <a:buClr>
                <a:schemeClr val="lt1"/>
              </a:buClr>
              <a:buSzPct val="25000"/>
              <a:buFont typeface="Calibri"/>
              <a:buNone/>
            </a:pPr>
            <a:r>
              <a:rPr lang="en-US" sz="3200" b="0" i="0" u="none" strike="noStrike" cap="none">
                <a:solidFill>
                  <a:schemeClr val="lt1"/>
                </a:solidFill>
                <a:latin typeface="Calibri"/>
                <a:ea typeface="Calibri"/>
                <a:cs typeface="Calibri"/>
                <a:sym typeface="Calibri"/>
              </a:rPr>
              <a:t>	Create, post and share multimedia products</a:t>
            </a:r>
          </a:p>
          <a:p>
            <a:pPr marL="0" marR="0" lvl="0" indent="0" algn="l" rtl="0">
              <a:lnSpc>
                <a:spcPct val="90000"/>
              </a:lnSpc>
              <a:spcBef>
                <a:spcPts val="0"/>
              </a:spcBef>
              <a:buClr>
                <a:schemeClr val="lt1"/>
              </a:buClr>
              <a:buSzPct val="25000"/>
              <a:buFont typeface="Calibri"/>
              <a:buNone/>
            </a:pPr>
            <a:r>
              <a:rPr lang="en-US" sz="3200">
                <a:solidFill>
                  <a:schemeClr val="lt1"/>
                </a:solidFill>
                <a:latin typeface="Calibri"/>
                <a:ea typeface="Calibri"/>
                <a:cs typeface="Calibri"/>
                <a:sym typeface="Calibri"/>
              </a:rPr>
              <a:t>	Flipped lessons</a:t>
            </a:r>
          </a:p>
          <a:p>
            <a:pPr marL="0" marR="0" lvl="0" indent="0" algn="l" rtl="0">
              <a:lnSpc>
                <a:spcPct val="90000"/>
              </a:lnSpc>
              <a:spcBef>
                <a:spcPts val="0"/>
              </a:spcBef>
              <a:buClr>
                <a:schemeClr val="lt1"/>
              </a:buClr>
              <a:buSzPct val="25000"/>
              <a:buFont typeface="Calibri"/>
              <a:buNone/>
            </a:pPr>
            <a:r>
              <a:rPr lang="en-US" sz="3200" b="0" i="0" u="none" strike="noStrike" cap="none">
                <a:solidFill>
                  <a:schemeClr val="lt1"/>
                </a:solidFill>
                <a:latin typeface="Calibri"/>
                <a:ea typeface="Calibri"/>
                <a:cs typeface="Calibri"/>
                <a:sym typeface="Calibri"/>
              </a:rPr>
              <a:t>The world is your audience – schools without walls</a:t>
            </a:r>
          </a:p>
          <a:p>
            <a:pPr marL="0" marR="0" lvl="0" indent="0" algn="l" rtl="0">
              <a:lnSpc>
                <a:spcPct val="90000"/>
              </a:lnSpc>
              <a:spcBef>
                <a:spcPts val="0"/>
              </a:spcBef>
              <a:buClr>
                <a:schemeClr val="lt1"/>
              </a:buClr>
              <a:buSzPct val="25000"/>
              <a:buFont typeface="Calibri"/>
              <a:buNone/>
            </a:pPr>
            <a:endParaRPr sz="3200" b="0" i="0" u="none" strike="noStrike" cap="none">
              <a:solidFill>
                <a:schemeClr val="lt1"/>
              </a:solidFill>
              <a:latin typeface="Calibri"/>
              <a:ea typeface="Calibri"/>
              <a:cs typeface="Calibri"/>
              <a:sym typeface="Calibri"/>
            </a:endParaRP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Shape 107"/>
          <p:cNvSpPr txBox="1">
            <a:spLocks noGrp="1"/>
          </p:cNvSpPr>
          <p:nvPr>
            <p:ph type="ctrTitle"/>
          </p:nvPr>
        </p:nvSpPr>
        <p:spPr>
          <a:xfrm>
            <a:off x="1371600" y="228600"/>
            <a:ext cx="7043207" cy="1066799"/>
          </a:xfrm>
          <a:prstGeom prst="rect">
            <a:avLst/>
          </a:prstGeom>
          <a:noFill/>
          <a:ln>
            <a:noFill/>
          </a:ln>
        </p:spPr>
        <p:txBody>
          <a:bodyPr lIns="0" tIns="0" rIns="0" bIns="0" anchor="ctr" anchorCtr="0">
            <a:noAutofit/>
          </a:bodyPr>
          <a:lstStyle/>
          <a:p>
            <a:pPr marL="0" marR="0" lvl="0" indent="0" algn="ctr" rtl="0">
              <a:lnSpc>
                <a:spcPct val="90000"/>
              </a:lnSpc>
              <a:spcBef>
                <a:spcPts val="0"/>
              </a:spcBef>
              <a:buClr>
                <a:srgbClr val="FFFFB9"/>
              </a:buClr>
              <a:buSzPct val="25000"/>
              <a:buFont typeface="Calibri"/>
              <a:buNone/>
            </a:pPr>
            <a:r>
              <a:rPr lang="en-US" sz="5400" b="1" i="0" u="none" strike="noStrike" cap="none">
                <a:solidFill>
                  <a:srgbClr val="FFFFB9"/>
                </a:solidFill>
                <a:latin typeface="Calibri"/>
                <a:ea typeface="Calibri"/>
                <a:cs typeface="Calibri"/>
                <a:sym typeface="Calibri"/>
              </a:rPr>
              <a:t>Questions to Ask</a:t>
            </a:r>
          </a:p>
        </p:txBody>
      </p:sp>
      <p:sp>
        <p:nvSpPr>
          <p:cNvPr id="108" name="Shape 108"/>
          <p:cNvSpPr txBox="1">
            <a:spLocks noGrp="1"/>
          </p:cNvSpPr>
          <p:nvPr>
            <p:ph type="subTitle" idx="1"/>
          </p:nvPr>
        </p:nvSpPr>
        <p:spPr>
          <a:xfrm>
            <a:off x="1524000" y="1447800"/>
            <a:ext cx="7239000" cy="5181600"/>
          </a:xfrm>
          <a:prstGeom prst="rect">
            <a:avLst/>
          </a:prstGeom>
          <a:noFill/>
          <a:ln>
            <a:noFill/>
          </a:ln>
        </p:spPr>
        <p:txBody>
          <a:bodyPr lIns="0" tIns="0" rIns="0" bIns="0" anchor="t" anchorCtr="0">
            <a:noAutofit/>
          </a:bodyPr>
          <a:lstStyle/>
          <a:p>
            <a:pPr marL="0" marR="0" lvl="0" indent="0" algn="l" rtl="0">
              <a:lnSpc>
                <a:spcPct val="90000"/>
              </a:lnSpc>
              <a:spcBef>
                <a:spcPts val="0"/>
              </a:spcBef>
              <a:buClr>
                <a:schemeClr val="lt1"/>
              </a:buClr>
              <a:buSzPct val="25000"/>
              <a:buFont typeface="Calibri"/>
              <a:buNone/>
            </a:pPr>
            <a:r>
              <a:rPr lang="en-US" sz="3200" b="0" i="0" u="none" strike="noStrike" cap="none">
                <a:solidFill>
                  <a:schemeClr val="lt1"/>
                </a:solidFill>
                <a:latin typeface="Calibri"/>
                <a:ea typeface="Calibri"/>
                <a:cs typeface="Calibri"/>
                <a:sym typeface="Calibri"/>
              </a:rPr>
              <a:t>What will I gain by replacing the task with 	new technology?</a:t>
            </a:r>
          </a:p>
          <a:p>
            <a:pPr marL="0" marR="0" lvl="0" indent="0" algn="l" rtl="0">
              <a:lnSpc>
                <a:spcPct val="90000"/>
              </a:lnSpc>
              <a:spcBef>
                <a:spcPts val="0"/>
              </a:spcBef>
              <a:buClr>
                <a:schemeClr val="lt1"/>
              </a:buClr>
              <a:buSzPct val="25000"/>
              <a:buFont typeface="Calibri"/>
              <a:buNone/>
            </a:pPr>
            <a:endParaRPr sz="3200" b="0" i="0" u="none" strike="noStrike" cap="none">
              <a:solidFill>
                <a:schemeClr val="lt1"/>
              </a:solidFill>
              <a:latin typeface="Calibri"/>
              <a:ea typeface="Calibri"/>
              <a:cs typeface="Calibri"/>
              <a:sym typeface="Calibri"/>
            </a:endParaRPr>
          </a:p>
          <a:p>
            <a:pPr marL="0" marR="0" lvl="0" indent="0" algn="l" rtl="0">
              <a:lnSpc>
                <a:spcPct val="90000"/>
              </a:lnSpc>
              <a:spcBef>
                <a:spcPts val="0"/>
              </a:spcBef>
              <a:buClr>
                <a:schemeClr val="lt1"/>
              </a:buClr>
              <a:buSzPct val="25000"/>
              <a:buFont typeface="Calibri"/>
              <a:buNone/>
            </a:pPr>
            <a:r>
              <a:rPr lang="en-US" sz="3200" b="0" i="0" u="none" strike="noStrike" cap="none">
                <a:solidFill>
                  <a:schemeClr val="lt1"/>
                </a:solidFill>
                <a:latin typeface="Calibri"/>
                <a:ea typeface="Calibri"/>
                <a:cs typeface="Calibri"/>
                <a:sym typeface="Calibri"/>
              </a:rPr>
              <a:t>Does the technology add new features that 	improves the task?</a:t>
            </a:r>
          </a:p>
          <a:p>
            <a:pPr marL="0" marR="0" lvl="0" indent="0" algn="l" rtl="0">
              <a:lnSpc>
                <a:spcPct val="90000"/>
              </a:lnSpc>
              <a:spcBef>
                <a:spcPts val="0"/>
              </a:spcBef>
              <a:buClr>
                <a:schemeClr val="lt1"/>
              </a:buClr>
              <a:buSzPct val="25000"/>
              <a:buFont typeface="Calibri"/>
              <a:buNone/>
            </a:pPr>
            <a:endParaRPr sz="3200" b="0" i="0" u="none" strike="noStrike" cap="none">
              <a:solidFill>
                <a:schemeClr val="lt1"/>
              </a:solidFill>
              <a:latin typeface="Calibri"/>
              <a:ea typeface="Calibri"/>
              <a:cs typeface="Calibri"/>
              <a:sym typeface="Calibri"/>
            </a:endParaRPr>
          </a:p>
          <a:p>
            <a:pPr marL="0" marR="0" lvl="0" indent="0" algn="l" rtl="0">
              <a:lnSpc>
                <a:spcPct val="90000"/>
              </a:lnSpc>
              <a:spcBef>
                <a:spcPts val="0"/>
              </a:spcBef>
              <a:buClr>
                <a:schemeClr val="lt1"/>
              </a:buClr>
              <a:buSzPct val="25000"/>
              <a:buFont typeface="Calibri"/>
              <a:buNone/>
            </a:pPr>
            <a:r>
              <a:rPr lang="en-US" sz="3200" b="0" i="0" u="none" strike="noStrike" cap="none">
                <a:solidFill>
                  <a:schemeClr val="lt1"/>
                </a:solidFill>
                <a:latin typeface="Calibri"/>
                <a:ea typeface="Calibri"/>
                <a:cs typeface="Calibri"/>
                <a:sym typeface="Calibri"/>
              </a:rPr>
              <a:t>Does the task significantly change with the 	use of technology?</a:t>
            </a:r>
          </a:p>
          <a:p>
            <a:pPr marL="0" marR="0" lvl="0" indent="0" algn="l" rtl="0">
              <a:lnSpc>
                <a:spcPct val="90000"/>
              </a:lnSpc>
              <a:spcBef>
                <a:spcPts val="0"/>
              </a:spcBef>
              <a:buClr>
                <a:schemeClr val="lt1"/>
              </a:buClr>
              <a:buSzPct val="25000"/>
              <a:buFont typeface="Calibri"/>
              <a:buNone/>
            </a:pPr>
            <a:endParaRPr sz="3200" b="0" i="0" u="none" strike="noStrike" cap="none">
              <a:solidFill>
                <a:schemeClr val="lt1"/>
              </a:solidFill>
              <a:latin typeface="Calibri"/>
              <a:ea typeface="Calibri"/>
              <a:cs typeface="Calibri"/>
              <a:sym typeface="Calibri"/>
            </a:endParaRPr>
          </a:p>
          <a:p>
            <a:pPr marL="0" marR="0" lvl="0" indent="0" algn="l" rtl="0">
              <a:lnSpc>
                <a:spcPct val="90000"/>
              </a:lnSpc>
              <a:spcBef>
                <a:spcPts val="0"/>
              </a:spcBef>
              <a:buClr>
                <a:schemeClr val="lt1"/>
              </a:buClr>
              <a:buSzPct val="25000"/>
              <a:buFont typeface="Calibri"/>
              <a:buNone/>
            </a:pPr>
            <a:r>
              <a:rPr lang="en-US" sz="3200" b="0" i="0" u="none" strike="noStrike" cap="none">
                <a:solidFill>
                  <a:schemeClr val="lt1"/>
                </a:solidFill>
                <a:latin typeface="Calibri"/>
                <a:ea typeface="Calibri"/>
                <a:cs typeface="Calibri"/>
                <a:sym typeface="Calibri"/>
              </a:rPr>
              <a:t>Does the technology allow for creation of 	new tasks previously </a:t>
            </a:r>
            <a:r>
              <a:rPr lang="en-US" sz="3200">
                <a:solidFill>
                  <a:schemeClr val="lt1"/>
                </a:solidFill>
                <a:latin typeface="Calibri"/>
                <a:ea typeface="Calibri"/>
                <a:cs typeface="Calibri"/>
                <a:sym typeface="Calibri"/>
              </a:rPr>
              <a:t>i</a:t>
            </a:r>
            <a:r>
              <a:rPr lang="en-US" sz="3200" b="0" i="0" u="none" strike="noStrike" cap="none">
                <a:solidFill>
                  <a:schemeClr val="lt1"/>
                </a:solidFill>
                <a:latin typeface="Calibri"/>
                <a:ea typeface="Calibri"/>
                <a:cs typeface="Calibri"/>
                <a:sym typeface="Calibri"/>
              </a:rPr>
              <a:t>nconceivable?</a:t>
            </a:r>
          </a:p>
        </p:txBody>
      </p:sp>
      <p:sp>
        <p:nvSpPr>
          <p:cNvPr id="109" name="Shape 109"/>
          <p:cNvSpPr txBox="1"/>
          <p:nvPr/>
        </p:nvSpPr>
        <p:spPr>
          <a:xfrm>
            <a:off x="685800" y="1295400"/>
            <a:ext cx="685799" cy="5257799"/>
          </a:xfrm>
          <a:prstGeom prst="rect">
            <a:avLst/>
          </a:prstGeom>
          <a:noFill/>
          <a:ln>
            <a:noFill/>
          </a:ln>
        </p:spPr>
        <p:txBody>
          <a:bodyPr lIns="0" tIns="0" rIns="0" bIns="0" anchor="t" anchorCtr="0">
            <a:noAutofit/>
          </a:bodyPr>
          <a:lstStyle/>
          <a:p>
            <a:pPr marL="0" marR="0" lvl="0" indent="0" algn="ctr" rtl="0">
              <a:lnSpc>
                <a:spcPct val="90000"/>
              </a:lnSpc>
              <a:spcBef>
                <a:spcPts val="0"/>
              </a:spcBef>
              <a:buClr>
                <a:schemeClr val="accent1"/>
              </a:buClr>
              <a:buSzPct val="25000"/>
              <a:buFont typeface="Calibri"/>
              <a:buNone/>
            </a:pPr>
            <a:r>
              <a:rPr lang="en-US" sz="4800" b="1" i="0" u="none" strike="noStrike" cap="none">
                <a:solidFill>
                  <a:schemeClr val="accent1"/>
                </a:solidFill>
                <a:latin typeface="Calibri"/>
                <a:ea typeface="Calibri"/>
                <a:cs typeface="Calibri"/>
                <a:sym typeface="Calibri"/>
              </a:rPr>
              <a:t>S</a:t>
            </a:r>
          </a:p>
          <a:p>
            <a:pPr marL="0" marR="0" lvl="0" indent="0" algn="ctr" rtl="0">
              <a:lnSpc>
                <a:spcPct val="90000"/>
              </a:lnSpc>
              <a:spcBef>
                <a:spcPts val="0"/>
              </a:spcBef>
              <a:buClr>
                <a:schemeClr val="lt1"/>
              </a:buClr>
              <a:buFont typeface="Calibri"/>
              <a:buNone/>
            </a:pPr>
            <a:endParaRPr sz="4800" b="1" i="0" u="none" strike="noStrike" cap="none">
              <a:solidFill>
                <a:schemeClr val="accent1"/>
              </a:solidFill>
              <a:latin typeface="Calibri"/>
              <a:ea typeface="Calibri"/>
              <a:cs typeface="Calibri"/>
              <a:sym typeface="Calibri"/>
            </a:endParaRPr>
          </a:p>
          <a:p>
            <a:pPr marL="0" marR="0" lvl="0" indent="0" algn="ctr" rtl="0">
              <a:lnSpc>
                <a:spcPct val="90000"/>
              </a:lnSpc>
              <a:spcBef>
                <a:spcPts val="0"/>
              </a:spcBef>
              <a:buClr>
                <a:schemeClr val="accent1"/>
              </a:buClr>
              <a:buSzPct val="25000"/>
              <a:buFont typeface="Calibri"/>
              <a:buNone/>
            </a:pPr>
            <a:r>
              <a:rPr lang="en-US" sz="4800" b="1" i="0" u="none" strike="noStrike" cap="none">
                <a:solidFill>
                  <a:schemeClr val="accent1"/>
                </a:solidFill>
                <a:latin typeface="Calibri"/>
                <a:ea typeface="Calibri"/>
                <a:cs typeface="Calibri"/>
                <a:sym typeface="Calibri"/>
              </a:rPr>
              <a:t>A</a:t>
            </a:r>
          </a:p>
          <a:p>
            <a:pPr marL="0" marR="0" lvl="0" indent="0" algn="ctr" rtl="0">
              <a:lnSpc>
                <a:spcPct val="90000"/>
              </a:lnSpc>
              <a:spcBef>
                <a:spcPts val="0"/>
              </a:spcBef>
              <a:buClr>
                <a:schemeClr val="lt1"/>
              </a:buClr>
              <a:buFont typeface="Calibri"/>
              <a:buNone/>
            </a:pPr>
            <a:endParaRPr sz="3600" b="1" i="0" u="none" strike="noStrike" cap="none">
              <a:solidFill>
                <a:schemeClr val="accent1"/>
              </a:solidFill>
              <a:latin typeface="Calibri"/>
              <a:ea typeface="Calibri"/>
              <a:cs typeface="Calibri"/>
              <a:sym typeface="Calibri"/>
            </a:endParaRPr>
          </a:p>
          <a:p>
            <a:pPr marL="0" marR="0" lvl="0" indent="0" algn="ctr" rtl="0">
              <a:lnSpc>
                <a:spcPct val="90000"/>
              </a:lnSpc>
              <a:spcBef>
                <a:spcPts val="0"/>
              </a:spcBef>
              <a:buClr>
                <a:schemeClr val="lt1"/>
              </a:buClr>
              <a:buFont typeface="Calibri"/>
              <a:buNone/>
            </a:pPr>
            <a:endParaRPr sz="1600" b="1" i="0" u="none" strike="noStrike" cap="none">
              <a:solidFill>
                <a:schemeClr val="accent1"/>
              </a:solidFill>
              <a:latin typeface="Calibri"/>
              <a:ea typeface="Calibri"/>
              <a:cs typeface="Calibri"/>
              <a:sym typeface="Calibri"/>
            </a:endParaRPr>
          </a:p>
          <a:p>
            <a:pPr marL="0" marR="0" lvl="0" indent="0" algn="ctr" rtl="0">
              <a:lnSpc>
                <a:spcPct val="90000"/>
              </a:lnSpc>
              <a:spcBef>
                <a:spcPts val="0"/>
              </a:spcBef>
              <a:buClr>
                <a:schemeClr val="accent1"/>
              </a:buClr>
              <a:buSzPct val="25000"/>
              <a:buFont typeface="Calibri"/>
              <a:buNone/>
            </a:pPr>
            <a:r>
              <a:rPr lang="en-US" sz="4800" b="1" i="0" u="none" strike="noStrike" cap="none">
                <a:solidFill>
                  <a:schemeClr val="accent1"/>
                </a:solidFill>
                <a:latin typeface="Calibri"/>
                <a:ea typeface="Calibri"/>
                <a:cs typeface="Calibri"/>
                <a:sym typeface="Calibri"/>
              </a:rPr>
              <a:t>M</a:t>
            </a:r>
          </a:p>
          <a:p>
            <a:pPr marL="0" marR="0" lvl="0" indent="0" algn="ctr" rtl="0">
              <a:lnSpc>
                <a:spcPct val="90000"/>
              </a:lnSpc>
              <a:spcBef>
                <a:spcPts val="0"/>
              </a:spcBef>
              <a:buClr>
                <a:schemeClr val="lt1"/>
              </a:buClr>
              <a:buFont typeface="Calibri"/>
              <a:buNone/>
            </a:pPr>
            <a:endParaRPr sz="4800" b="1" i="0" u="none" strike="noStrike" cap="none">
              <a:solidFill>
                <a:schemeClr val="accent1"/>
              </a:solidFill>
              <a:latin typeface="Calibri"/>
              <a:ea typeface="Calibri"/>
              <a:cs typeface="Calibri"/>
              <a:sym typeface="Calibri"/>
            </a:endParaRPr>
          </a:p>
          <a:p>
            <a:pPr marL="0" marR="0" lvl="0" indent="0" algn="ctr" rtl="0">
              <a:lnSpc>
                <a:spcPct val="90000"/>
              </a:lnSpc>
              <a:spcBef>
                <a:spcPts val="0"/>
              </a:spcBef>
              <a:buClr>
                <a:schemeClr val="accent1"/>
              </a:buClr>
              <a:buSzPct val="25000"/>
              <a:buFont typeface="Calibri"/>
              <a:buNone/>
            </a:pPr>
            <a:r>
              <a:rPr lang="en-US" sz="4800" b="1" i="0" u="none" strike="noStrike" cap="none">
                <a:solidFill>
                  <a:schemeClr val="accent1"/>
                </a:solidFill>
                <a:latin typeface="Calibri"/>
                <a:ea typeface="Calibri"/>
                <a:cs typeface="Calibri"/>
                <a:sym typeface="Calibri"/>
              </a:rPr>
              <a:t>R</a:t>
            </a:r>
            <a:r>
              <a:rPr lang="en-US" sz="3200" b="1" i="0" u="none" strike="noStrike" cap="none">
                <a:solidFill>
                  <a:schemeClr val="accent1"/>
                </a:solidFill>
                <a:latin typeface="Calibri"/>
                <a:ea typeface="Calibri"/>
                <a:cs typeface="Calibri"/>
                <a:sym typeface="Calibri"/>
              </a:rPr>
              <a:t>	</a:t>
            </a:r>
          </a:p>
        </p:txBody>
      </p:sp>
    </p:spTree>
  </p:cSld>
  <p:clrMapOvr>
    <a:masterClrMapping/>
  </p:clrMapOvr>
  <p:transition>
    <p:fade/>
  </p:transition>
</p:sld>
</file>

<file path=ppt/theme/theme1.xml><?xml version="1.0" encoding="utf-8"?>
<a:theme xmlns:a="http://schemas.openxmlformats.org/drawingml/2006/main" name="TM10286738">
  <a:themeElements>
    <a:clrScheme name="Green Template-Template">
      <a:dk1>
        <a:srgbClr val="000000"/>
      </a:dk1>
      <a:lt1>
        <a:srgbClr val="FFFFFF"/>
      </a:lt1>
      <a:dk2>
        <a:srgbClr val="1F7335"/>
      </a:dk2>
      <a:lt2>
        <a:srgbClr val="C4FF89"/>
      </a:lt2>
      <a:accent1>
        <a:srgbClr val="FFC000"/>
      </a:accent1>
      <a:accent2>
        <a:srgbClr val="3497AE"/>
      </a:accent2>
      <a:accent3>
        <a:srgbClr val="DF8045"/>
      </a:accent3>
      <a:accent4>
        <a:srgbClr val="7DCC2E"/>
      </a:accent4>
      <a:accent5>
        <a:srgbClr val="FF9929"/>
      </a:accent5>
      <a:accent6>
        <a:srgbClr val="7D3DA1"/>
      </a:accent6>
      <a:hlink>
        <a:srgbClr val="F0ED7B"/>
      </a:hlink>
      <a:folHlink>
        <a:srgbClr val="F3EB4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314</Words>
  <Application>Microsoft Office PowerPoint</Application>
  <PresentationFormat>On-screen Show (4:3)</PresentationFormat>
  <Paragraphs>109</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Noto Symbol</vt:lpstr>
      <vt:lpstr>TM10286738</vt:lpstr>
      <vt:lpstr>SAMR </vt:lpstr>
      <vt:lpstr>What is SAMR?</vt:lpstr>
      <vt:lpstr>PowerPoint Presentation</vt:lpstr>
      <vt:lpstr>Successful Technology Integration</vt:lpstr>
      <vt:lpstr>Substitution Enhances Teaching and Learning</vt:lpstr>
      <vt:lpstr>Augmentation Enhances Teaching and Learning</vt:lpstr>
      <vt:lpstr>Modification Transforms teaching and learning</vt:lpstr>
      <vt:lpstr>Redefinition Transforms teaching and learning</vt:lpstr>
      <vt:lpstr>Questions to Ask</vt:lpstr>
      <vt:lpstr>Remember to: Focus on the Task</vt:lpstr>
      <vt:lpstr>SAMR Math Lessons</vt:lpstr>
      <vt:lpstr>PowerPoint Presentation</vt:lpstr>
      <vt:lpstr>SAMR Lessons</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SAMR </dc:title>
  <dc:creator>Oliveira, Anne</dc:creator>
  <cp:lastModifiedBy>Oliveira, Anne</cp:lastModifiedBy>
  <cp:revision>1</cp:revision>
  <dcterms:modified xsi:type="dcterms:W3CDTF">2016-01-15T00:49:44Z</dcterms:modified>
</cp:coreProperties>
</file>